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xml" ContentType="application/inkml+xml"/>
  <Override PartName="/ppt/ink/ink3.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4.xml" ContentType="application/inkml+xml"/>
  <Override PartName="/ppt/ink/ink5.xml" ContentType="application/inkml+xml"/>
  <Override PartName="/ppt/ink/ink6.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 id="2147483661" r:id="rId4"/>
    <p:sldMasterId id="2147483696" r:id="rId5"/>
  </p:sldMasterIdLst>
  <p:notesMasterIdLst>
    <p:notesMasterId r:id="rId32"/>
  </p:notesMasterIdLst>
  <p:sldIdLst>
    <p:sldId id="2123258809" r:id="rId6"/>
    <p:sldId id="3420" r:id="rId7"/>
    <p:sldId id="263" r:id="rId8"/>
    <p:sldId id="2147469880" r:id="rId9"/>
    <p:sldId id="3454" r:id="rId10"/>
    <p:sldId id="3457" r:id="rId11"/>
    <p:sldId id="3458" r:id="rId12"/>
    <p:sldId id="3459" r:id="rId13"/>
    <p:sldId id="3461" r:id="rId14"/>
    <p:sldId id="2147477740" r:id="rId15"/>
    <p:sldId id="2147471666" r:id="rId16"/>
    <p:sldId id="3425" r:id="rId17"/>
    <p:sldId id="3438" r:id="rId18"/>
    <p:sldId id="2147477744" r:id="rId19"/>
    <p:sldId id="3463" r:id="rId20"/>
    <p:sldId id="2147471667" r:id="rId21"/>
    <p:sldId id="3462" r:id="rId22"/>
    <p:sldId id="2147477741" r:id="rId23"/>
    <p:sldId id="2147477742" r:id="rId24"/>
    <p:sldId id="3439" r:id="rId25"/>
    <p:sldId id="2147477745" r:id="rId26"/>
    <p:sldId id="2147471668" r:id="rId27"/>
    <p:sldId id="3465" r:id="rId28"/>
    <p:sldId id="3467" r:id="rId29"/>
    <p:sldId id="2147477743" r:id="rId30"/>
    <p:sldId id="3440"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Kollektif" panose="020B0604020202020204" charset="0"/>
      <p:regular r:id="rId41"/>
    </p:embeddedFont>
    <p:embeddedFont>
      <p:font typeface="Segoe UI" panose="020B0502040204020203" pitchFamily="34" charset="0"/>
      <p:regular r:id="rId42"/>
      <p:bold r:id="rId43"/>
      <p:italic r:id="rId44"/>
      <p:boldItalic r:id="rId45"/>
    </p:embeddedFont>
    <p:embeddedFont>
      <p:font typeface="Segoe UI Semibold" panose="020B0702040204020203" pitchFamily="34" charset="0"/>
      <p:bold r:id="rId46"/>
      <p:boldItalic r:id="rId47"/>
    </p:embeddedFont>
    <p:embeddedFont>
      <p:font typeface="Segoe UI Semilight" panose="020B0402040204020203" pitchFamily="34" charset="0"/>
      <p:regular r:id="rId48"/>
      <p: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Notes" id="{701A2B83-1F10-40C5-8158-A150DA5157EA}">
          <p14:sldIdLst>
            <p14:sldId id="2123258809"/>
          </p14:sldIdLst>
        </p14:section>
        <p14:section name="Lab A-01 - Start with Azure Active Director" id="{9A826413-C679-44B6-8975-84F927915CC2}">
          <p14:sldIdLst>
            <p14:sldId id="3420"/>
            <p14:sldId id="263"/>
            <p14:sldId id="2147469880"/>
            <p14:sldId id="3454"/>
            <p14:sldId id="3457"/>
            <p14:sldId id="3458"/>
            <p14:sldId id="3459"/>
            <p14:sldId id="3461"/>
            <p14:sldId id="2147477740"/>
            <p14:sldId id="2147471666"/>
            <p14:sldId id="3425"/>
            <p14:sldId id="3438"/>
          </p14:sldIdLst>
        </p14:section>
        <p14:section name="Lab A-02 - Create a Teams app with Azure AD Single Sign-On" id="{C7C028BE-766A-44DF-9CA7-5CE873B3F559}">
          <p14:sldIdLst>
            <p14:sldId id="2147477744"/>
            <p14:sldId id="3463"/>
            <p14:sldId id="2147471667"/>
            <p14:sldId id="3462"/>
            <p14:sldId id="2147477741"/>
            <p14:sldId id="2147477742"/>
            <p14:sldId id="3439"/>
          </p14:sldIdLst>
        </p14:section>
        <p14:section name="Lab A-03 - Teams styling and themes" id="{F8D542F4-A50E-4AAD-A41E-970B2024B124}">
          <p14:sldIdLst>
            <p14:sldId id="2147477745"/>
            <p14:sldId id="2147471668"/>
            <p14:sldId id="3465"/>
            <p14:sldId id="3467"/>
            <p14:sldId id="2147477743"/>
            <p14:sldId id="344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5B5"/>
    <a:srgbClr val="996633"/>
    <a:srgbClr val="76C1B2"/>
    <a:srgbClr val="FFFFFF"/>
    <a:srgbClr val="7F2F2D"/>
    <a:srgbClr val="8EB75A"/>
    <a:srgbClr val="252526"/>
    <a:srgbClr val="0077D7"/>
    <a:srgbClr val="9797D6"/>
    <a:srgbClr val="4647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0CA90E-B4DA-4E3B-A70B-491C5A94340B}" v="44" dt="2022-11-04T16:43:11.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5" autoAdjust="0"/>
    <p:restoredTop sz="84606" autoAdjust="0"/>
  </p:normalViewPr>
  <p:slideViewPr>
    <p:cSldViewPr snapToGrid="0">
      <p:cViewPr varScale="1">
        <p:scale>
          <a:sx n="66" d="100"/>
          <a:sy n="66" d="100"/>
        </p:scale>
        <p:origin x="1098"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7.fntdata"/><Relationship Id="rId21" Type="http://schemas.openxmlformats.org/officeDocument/2006/relationships/slide" Target="slides/slide16.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Master" Target="slideMasters/slideMaster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microsoft.com/office/2018/10/relationships/authors" Target="authors.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font" Target="fonts/font9.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49"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Kinzelin" userId="e9f19f77-3c43-45b4-aa40-e880244cb77c" providerId="ADAL" clId="{6FBAEA7B-492C-4A94-BCAB-9DB737CA705B}"/>
    <pc:docChg chg="undo redo custSel addSld delSld modSld sldOrd addSection delSection modSection">
      <pc:chgData name="Alexis Kinzelin" userId="e9f19f77-3c43-45b4-aa40-e880244cb77c" providerId="ADAL" clId="{6FBAEA7B-492C-4A94-BCAB-9DB737CA705B}" dt="2022-08-31T12:20:39.164" v="12359" actId="1076"/>
      <pc:docMkLst>
        <pc:docMk/>
      </pc:docMkLst>
      <pc:sldChg chg="addSp modSp add del mod setBg modAnim modNotesTx">
        <pc:chgData name="Alexis Kinzelin" userId="e9f19f77-3c43-45b4-aa40-e880244cb77c" providerId="ADAL" clId="{6FBAEA7B-492C-4A94-BCAB-9DB737CA705B}" dt="2022-08-31T08:30:45.990" v="8215" actId="6549"/>
        <pc:sldMkLst>
          <pc:docMk/>
          <pc:sldMk cId="0" sldId="256"/>
        </pc:sldMkLst>
        <pc:spChg chg="mod">
          <ac:chgData name="Alexis Kinzelin" userId="e9f19f77-3c43-45b4-aa40-e880244cb77c" providerId="ADAL" clId="{6FBAEA7B-492C-4A94-BCAB-9DB737CA705B}" dt="2022-08-29T15:47:40.953" v="1992"/>
          <ac:spMkLst>
            <pc:docMk/>
            <pc:sldMk cId="0" sldId="256"/>
            <ac:spMk id="9" creationId="{9444F5A0-B89B-5CF8-221E-4FA4ACF11AB4}"/>
          </ac:spMkLst>
        </pc:spChg>
        <pc:spChg chg="mod">
          <ac:chgData name="Alexis Kinzelin" userId="e9f19f77-3c43-45b4-aa40-e880244cb77c" providerId="ADAL" clId="{6FBAEA7B-492C-4A94-BCAB-9DB737CA705B}" dt="2022-08-29T15:48:14.516" v="2000" actId="20577"/>
          <ac:spMkLst>
            <pc:docMk/>
            <pc:sldMk cId="0" sldId="256"/>
            <ac:spMk id="14" creationId="{00000000-0000-0000-0000-000000000000}"/>
          </ac:spMkLst>
        </pc:spChg>
        <pc:grpChg chg="add mod">
          <ac:chgData name="Alexis Kinzelin" userId="e9f19f77-3c43-45b4-aa40-e880244cb77c" providerId="ADAL" clId="{6FBAEA7B-492C-4A94-BCAB-9DB737CA705B}" dt="2022-08-29T15:48:34.988" v="2002" actId="1076"/>
          <ac:grpSpMkLst>
            <pc:docMk/>
            <pc:sldMk cId="0" sldId="256"/>
            <ac:grpSpMk id="2" creationId="{76586E21-8770-404B-61DF-2D866CB87A95}"/>
          </ac:grpSpMkLst>
        </pc:grpChg>
        <pc:picChg chg="mod">
          <ac:chgData name="Alexis Kinzelin" userId="e9f19f77-3c43-45b4-aa40-e880244cb77c" providerId="ADAL" clId="{6FBAEA7B-492C-4A94-BCAB-9DB737CA705B}" dt="2022-08-29T15:47:43.813" v="1994" actId="1076"/>
          <ac:picMkLst>
            <pc:docMk/>
            <pc:sldMk cId="0" sldId="256"/>
            <ac:picMk id="4" creationId="{00000000-0000-0000-0000-000000000000}"/>
          </ac:picMkLst>
        </pc:picChg>
        <pc:picChg chg="mod">
          <ac:chgData name="Alexis Kinzelin" userId="e9f19f77-3c43-45b4-aa40-e880244cb77c" providerId="ADAL" clId="{6FBAEA7B-492C-4A94-BCAB-9DB737CA705B}" dt="2022-08-29T15:47:40.953" v="1992"/>
          <ac:picMkLst>
            <pc:docMk/>
            <pc:sldMk cId="0" sldId="256"/>
            <ac:picMk id="7" creationId="{F7A272AC-68C3-1805-0AFE-E4741A7142DB}"/>
          </ac:picMkLst>
        </pc:picChg>
        <pc:picChg chg="mod">
          <ac:chgData name="Alexis Kinzelin" userId="e9f19f77-3c43-45b4-aa40-e880244cb77c" providerId="ADAL" clId="{6FBAEA7B-492C-4A94-BCAB-9DB737CA705B}" dt="2022-08-29T15:47:40.953" v="1992"/>
          <ac:picMkLst>
            <pc:docMk/>
            <pc:sldMk cId="0" sldId="256"/>
            <ac:picMk id="8" creationId="{DF168EA0-AC71-03FE-13BF-F8D2E9CB83AA}"/>
          </ac:picMkLst>
        </pc:picChg>
      </pc:sldChg>
      <pc:sldChg chg="modNotesTx">
        <pc:chgData name="Alexis Kinzelin" userId="e9f19f77-3c43-45b4-aa40-e880244cb77c" providerId="ADAL" clId="{6FBAEA7B-492C-4A94-BCAB-9DB737CA705B}" dt="2022-08-31T08:49:44.807" v="8232" actId="6549"/>
        <pc:sldMkLst>
          <pc:docMk/>
          <pc:sldMk cId="0" sldId="257"/>
        </pc:sldMkLst>
      </pc:sldChg>
      <pc:sldChg chg="addSp delSp modSp mod ord modAnim">
        <pc:chgData name="Alexis Kinzelin" userId="e9f19f77-3c43-45b4-aa40-e880244cb77c" providerId="ADAL" clId="{6FBAEA7B-492C-4A94-BCAB-9DB737CA705B}" dt="2022-08-30T15:22:57.030" v="4616" actId="20577"/>
        <pc:sldMkLst>
          <pc:docMk/>
          <pc:sldMk cId="0" sldId="258"/>
        </pc:sldMkLst>
        <pc:spChg chg="add">
          <ac:chgData name="Alexis Kinzelin" userId="e9f19f77-3c43-45b4-aa40-e880244cb77c" providerId="ADAL" clId="{6FBAEA7B-492C-4A94-BCAB-9DB737CA705B}" dt="2022-08-30T14:36:16.748" v="4532" actId="22"/>
          <ac:spMkLst>
            <pc:docMk/>
            <pc:sldMk cId="0" sldId="258"/>
            <ac:spMk id="5" creationId="{A2AD280A-C3EF-B059-52DE-2D7D20E4DDF5}"/>
          </ac:spMkLst>
        </pc:spChg>
        <pc:spChg chg="del">
          <ac:chgData name="Alexis Kinzelin" userId="e9f19f77-3c43-45b4-aa40-e880244cb77c" providerId="ADAL" clId="{6FBAEA7B-492C-4A94-BCAB-9DB737CA705B}" dt="2022-08-30T14:36:16.311" v="4531" actId="478"/>
          <ac:spMkLst>
            <pc:docMk/>
            <pc:sldMk cId="0" sldId="258"/>
            <ac:spMk id="11" creationId="{00000000-0000-0000-0000-000000000000}"/>
          </ac:spMkLst>
        </pc:spChg>
        <pc:spChg chg="add del">
          <ac:chgData name="Alexis Kinzelin" userId="e9f19f77-3c43-45b4-aa40-e880244cb77c" providerId="ADAL" clId="{6FBAEA7B-492C-4A94-BCAB-9DB737CA705B}" dt="2022-08-30T15:17:30.685" v="4537" actId="22"/>
          <ac:spMkLst>
            <pc:docMk/>
            <pc:sldMk cId="0" sldId="258"/>
            <ac:spMk id="13" creationId="{DED91ED0-5A72-299F-6DC5-ED622DDFD0DA}"/>
          </ac:spMkLst>
        </pc:spChg>
        <pc:spChg chg="add del">
          <ac:chgData name="Alexis Kinzelin" userId="e9f19f77-3c43-45b4-aa40-e880244cb77c" providerId="ADAL" clId="{6FBAEA7B-492C-4A94-BCAB-9DB737CA705B}" dt="2022-08-30T15:17:30.685" v="4537" actId="22"/>
          <ac:spMkLst>
            <pc:docMk/>
            <pc:sldMk cId="0" sldId="258"/>
            <ac:spMk id="15" creationId="{15D45AEE-06C2-2177-EA23-8FAC6BDE6562}"/>
          </ac:spMkLst>
        </pc:spChg>
        <pc:spChg chg="mod">
          <ac:chgData name="Alexis Kinzelin" userId="e9f19f77-3c43-45b4-aa40-e880244cb77c" providerId="ADAL" clId="{6FBAEA7B-492C-4A94-BCAB-9DB737CA705B}" dt="2022-08-30T14:36:41.727" v="4535" actId="1076"/>
          <ac:spMkLst>
            <pc:docMk/>
            <pc:sldMk cId="0" sldId="258"/>
            <ac:spMk id="18" creationId="{00000000-0000-0000-0000-000000000000}"/>
          </ac:spMkLst>
        </pc:spChg>
        <pc:spChg chg="add del">
          <ac:chgData name="Alexis Kinzelin" userId="e9f19f77-3c43-45b4-aa40-e880244cb77c" providerId="ADAL" clId="{6FBAEA7B-492C-4A94-BCAB-9DB737CA705B}" dt="2022-08-30T15:17:44.391" v="4539" actId="478"/>
          <ac:spMkLst>
            <pc:docMk/>
            <pc:sldMk cId="0" sldId="258"/>
            <ac:spMk id="23" creationId="{9C5BE159-777B-8DBA-36BE-619F9DEBE339}"/>
          </ac:spMkLst>
        </pc:spChg>
        <pc:spChg chg="add mod">
          <ac:chgData name="Alexis Kinzelin" userId="e9f19f77-3c43-45b4-aa40-e880244cb77c" providerId="ADAL" clId="{6FBAEA7B-492C-4A94-BCAB-9DB737CA705B}" dt="2022-08-30T15:22:57.030" v="4616" actId="20577"/>
          <ac:spMkLst>
            <pc:docMk/>
            <pc:sldMk cId="0" sldId="258"/>
            <ac:spMk id="25" creationId="{E83B6013-5882-6E1A-B16B-A6638C955BDC}"/>
          </ac:spMkLst>
        </pc:spChg>
        <pc:picChg chg="del">
          <ac:chgData name="Alexis Kinzelin" userId="e9f19f77-3c43-45b4-aa40-e880244cb77c" providerId="ADAL" clId="{6FBAEA7B-492C-4A94-BCAB-9DB737CA705B}" dt="2022-08-30T14:34:51.157" v="4525" actId="478"/>
          <ac:picMkLst>
            <pc:docMk/>
            <pc:sldMk cId="0" sldId="258"/>
            <ac:picMk id="3" creationId="{00000000-0000-0000-0000-000000000000}"/>
          </ac:picMkLst>
        </pc:picChg>
        <pc:picChg chg="del mod">
          <ac:chgData name="Alexis Kinzelin" userId="e9f19f77-3c43-45b4-aa40-e880244cb77c" providerId="ADAL" clId="{6FBAEA7B-492C-4A94-BCAB-9DB737CA705B}" dt="2022-08-30T14:34:48.630" v="4523" actId="478"/>
          <ac:picMkLst>
            <pc:docMk/>
            <pc:sldMk cId="0" sldId="258"/>
            <ac:picMk id="4" creationId="{00000000-0000-0000-0000-000000000000}"/>
          </ac:picMkLst>
        </pc:picChg>
        <pc:picChg chg="add del">
          <ac:chgData name="Alexis Kinzelin" userId="e9f19f77-3c43-45b4-aa40-e880244cb77c" providerId="ADAL" clId="{6FBAEA7B-492C-4A94-BCAB-9DB737CA705B}" dt="2022-08-30T15:17:30.685" v="4537" actId="22"/>
          <ac:picMkLst>
            <pc:docMk/>
            <pc:sldMk cId="0" sldId="258"/>
            <ac:picMk id="7" creationId="{E2F94CC5-DB9C-D4C2-3F7C-358794B51E26}"/>
          </ac:picMkLst>
        </pc:picChg>
        <pc:picChg chg="del">
          <ac:chgData name="Alexis Kinzelin" userId="e9f19f77-3c43-45b4-aa40-e880244cb77c" providerId="ADAL" clId="{6FBAEA7B-492C-4A94-BCAB-9DB737CA705B}" dt="2022-08-30T14:36:16.311" v="4531" actId="478"/>
          <ac:picMkLst>
            <pc:docMk/>
            <pc:sldMk cId="0" sldId="258"/>
            <ac:picMk id="8"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9"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10" creationId="{00000000-0000-0000-0000-000000000000}"/>
          </ac:picMkLst>
        </pc:picChg>
        <pc:picChg chg="add">
          <ac:chgData name="Alexis Kinzelin" userId="e9f19f77-3c43-45b4-aa40-e880244cb77c" providerId="ADAL" clId="{6FBAEA7B-492C-4A94-BCAB-9DB737CA705B}" dt="2022-08-30T15:17:37.974" v="4538" actId="22"/>
          <ac:picMkLst>
            <pc:docMk/>
            <pc:sldMk cId="0" sldId="258"/>
            <ac:picMk id="17" creationId="{8740389B-D76D-BBA7-2798-B53D0F8EAFB6}"/>
          </ac:picMkLst>
        </pc:picChg>
        <pc:picChg chg="add">
          <ac:chgData name="Alexis Kinzelin" userId="e9f19f77-3c43-45b4-aa40-e880244cb77c" providerId="ADAL" clId="{6FBAEA7B-492C-4A94-BCAB-9DB737CA705B}" dt="2022-08-30T15:17:37.974" v="4538" actId="22"/>
          <ac:picMkLst>
            <pc:docMk/>
            <pc:sldMk cId="0" sldId="258"/>
            <ac:picMk id="20" creationId="{21CF0722-A5CB-C6CE-FB61-DEAF67B1925E}"/>
          </ac:picMkLst>
        </pc:picChg>
        <pc:picChg chg="del mod">
          <ac:chgData name="Alexis Kinzelin" userId="e9f19f77-3c43-45b4-aa40-e880244cb77c" providerId="ADAL" clId="{6FBAEA7B-492C-4A94-BCAB-9DB737CA705B}" dt="2022-08-30T14:34:50.110" v="4524" actId="478"/>
          <ac:picMkLst>
            <pc:docMk/>
            <pc:sldMk cId="0" sldId="258"/>
            <ac:picMk id="22" creationId="{C5B6448C-9C5D-1285-3D78-1B01E47EE3D8}"/>
          </ac:picMkLst>
        </pc:picChg>
        <pc:picChg chg="add mod modCrop">
          <ac:chgData name="Alexis Kinzelin" userId="e9f19f77-3c43-45b4-aa40-e880244cb77c" providerId="ADAL" clId="{6FBAEA7B-492C-4A94-BCAB-9DB737CA705B}" dt="2022-08-30T15:21:42.125" v="4608" actId="1036"/>
          <ac:picMkLst>
            <pc:docMk/>
            <pc:sldMk cId="0" sldId="258"/>
            <ac:picMk id="27" creationId="{C2AE8282-ECEB-7B8D-E1BC-4D0561D45E88}"/>
          </ac:picMkLst>
        </pc:picChg>
        <pc:picChg chg="add mod modCrop">
          <ac:chgData name="Alexis Kinzelin" userId="e9f19f77-3c43-45b4-aa40-e880244cb77c" providerId="ADAL" clId="{6FBAEA7B-492C-4A94-BCAB-9DB737CA705B}" dt="2022-08-30T15:21:55.767" v="4612" actId="732"/>
          <ac:picMkLst>
            <pc:docMk/>
            <pc:sldMk cId="0" sldId="258"/>
            <ac:picMk id="29" creationId="{F3497B9D-F519-EB75-B8EE-382F9A7AD823}"/>
          </ac:picMkLst>
        </pc:picChg>
      </pc:sldChg>
      <pc:sldChg chg="add del mod setBg modShow">
        <pc:chgData name="Alexis Kinzelin" userId="e9f19f77-3c43-45b4-aa40-e880244cb77c" providerId="ADAL" clId="{6FBAEA7B-492C-4A94-BCAB-9DB737CA705B}" dt="2022-08-31T09:57:56.474" v="9617" actId="729"/>
        <pc:sldMkLst>
          <pc:docMk/>
          <pc:sldMk cId="0" sldId="259"/>
        </pc:sldMkLst>
      </pc:sldChg>
      <pc:sldChg chg="add del mod setBg modShow">
        <pc:chgData name="Alexis Kinzelin" userId="e9f19f77-3c43-45b4-aa40-e880244cb77c" providerId="ADAL" clId="{6FBAEA7B-492C-4A94-BCAB-9DB737CA705B}" dt="2022-08-31T09:57:56.474" v="9617" actId="729"/>
        <pc:sldMkLst>
          <pc:docMk/>
          <pc:sldMk cId="0" sldId="260"/>
        </pc:sldMkLst>
      </pc:sldChg>
      <pc:sldChg chg="modNotesTx">
        <pc:chgData name="Alexis Kinzelin" userId="e9f19f77-3c43-45b4-aa40-e880244cb77c" providerId="ADAL" clId="{6FBAEA7B-492C-4A94-BCAB-9DB737CA705B}" dt="2022-08-31T08:49:52.040" v="8233" actId="6549"/>
        <pc:sldMkLst>
          <pc:docMk/>
          <pc:sldMk cId="0" sldId="261"/>
        </pc:sldMkLst>
      </pc:sldChg>
      <pc:sldChg chg="del">
        <pc:chgData name="Alexis Kinzelin" userId="e9f19f77-3c43-45b4-aa40-e880244cb77c" providerId="ADAL" clId="{6FBAEA7B-492C-4A94-BCAB-9DB737CA705B}" dt="2022-08-30T10:33:00.439" v="2939" actId="47"/>
        <pc:sldMkLst>
          <pc:docMk/>
          <pc:sldMk cId="0" sldId="262"/>
        </pc:sldMkLst>
      </pc:sldChg>
      <pc:sldChg chg="addSp delSp modSp mod ord delAnim modAnim modNotesTx">
        <pc:chgData name="Alexis Kinzelin" userId="e9f19f77-3c43-45b4-aa40-e880244cb77c" providerId="ADAL" clId="{6FBAEA7B-492C-4A94-BCAB-9DB737CA705B}" dt="2022-08-31T08:31:06.015" v="8218" actId="20577"/>
        <pc:sldMkLst>
          <pc:docMk/>
          <pc:sldMk cId="1765580783" sldId="263"/>
        </pc:sldMkLst>
        <pc:spChg chg="mod">
          <ac:chgData name="Alexis Kinzelin" userId="e9f19f77-3c43-45b4-aa40-e880244cb77c" providerId="ADAL" clId="{6FBAEA7B-492C-4A94-BCAB-9DB737CA705B}" dt="2022-08-30T09:32:43.694" v="2721" actId="1076"/>
          <ac:spMkLst>
            <pc:docMk/>
            <pc:sldMk cId="1765580783" sldId="263"/>
            <ac:spMk id="3" creationId="{69B6D4DB-34E6-4A6B-8396-3FD2D0C5EF84}"/>
          </ac:spMkLst>
        </pc:spChg>
        <pc:spChg chg="add del mod">
          <ac:chgData name="Alexis Kinzelin" userId="e9f19f77-3c43-45b4-aa40-e880244cb77c" providerId="ADAL" clId="{6FBAEA7B-492C-4A94-BCAB-9DB737CA705B}" dt="2022-08-30T09:18:10.362" v="2592" actId="478"/>
          <ac:spMkLst>
            <pc:docMk/>
            <pc:sldMk cId="1765580783" sldId="263"/>
            <ac:spMk id="4" creationId="{66C6C2A1-3019-B654-5332-DDBA2F3DAF8E}"/>
          </ac:spMkLst>
        </pc:spChg>
        <pc:spChg chg="mod">
          <ac:chgData name="Alexis Kinzelin" userId="e9f19f77-3c43-45b4-aa40-e880244cb77c" providerId="ADAL" clId="{6FBAEA7B-492C-4A94-BCAB-9DB737CA705B}" dt="2022-08-30T09:32:43.694" v="2721" actId="1076"/>
          <ac:spMkLst>
            <pc:docMk/>
            <pc:sldMk cId="1765580783" sldId="263"/>
            <ac:spMk id="8" creationId="{287305A0-9314-4E55-AE1D-2D401B0A1B6A}"/>
          </ac:spMkLst>
        </pc:spChg>
        <pc:spChg chg="mod">
          <ac:chgData name="Alexis Kinzelin" userId="e9f19f77-3c43-45b4-aa40-e880244cb77c" providerId="ADAL" clId="{6FBAEA7B-492C-4A94-BCAB-9DB737CA705B}" dt="2022-08-30T09:32:43.694" v="2721" actId="1076"/>
          <ac:spMkLst>
            <pc:docMk/>
            <pc:sldMk cId="1765580783" sldId="263"/>
            <ac:spMk id="9" creationId="{5FEC58F4-ABDE-4B90-A3FF-3DADA0A05D0F}"/>
          </ac:spMkLst>
        </pc:spChg>
        <pc:spChg chg="mod">
          <ac:chgData name="Alexis Kinzelin" userId="e9f19f77-3c43-45b4-aa40-e880244cb77c" providerId="ADAL" clId="{6FBAEA7B-492C-4A94-BCAB-9DB737CA705B}" dt="2022-08-30T09:33:16.965" v="2728" actId="14100"/>
          <ac:spMkLst>
            <pc:docMk/>
            <pc:sldMk cId="1765580783" sldId="263"/>
            <ac:spMk id="12" creationId="{9C8B2C01-3015-4FCA-9A2E-281FD875E3B7}"/>
          </ac:spMkLst>
        </pc:spChg>
        <pc:spChg chg="mod">
          <ac:chgData name="Alexis Kinzelin" userId="e9f19f77-3c43-45b4-aa40-e880244cb77c" providerId="ADAL" clId="{6FBAEA7B-492C-4A94-BCAB-9DB737CA705B}" dt="2022-08-30T09:32:43.694" v="2721" actId="1076"/>
          <ac:spMkLst>
            <pc:docMk/>
            <pc:sldMk cId="1765580783" sldId="263"/>
            <ac:spMk id="13" creationId="{260EDCA2-1C5F-41F0-84E9-D885E5DC693E}"/>
          </ac:spMkLst>
        </pc:spChg>
        <pc:spChg chg="mod">
          <ac:chgData name="Alexis Kinzelin" userId="e9f19f77-3c43-45b4-aa40-e880244cb77c" providerId="ADAL" clId="{6FBAEA7B-492C-4A94-BCAB-9DB737CA705B}" dt="2022-08-30T09:33:19.837" v="2729" actId="1076"/>
          <ac:spMkLst>
            <pc:docMk/>
            <pc:sldMk cId="1765580783" sldId="263"/>
            <ac:spMk id="16" creationId="{D59AF32D-F4BA-488E-AE5F-3D14D28481F4}"/>
          </ac:spMkLst>
        </pc:spChg>
        <pc:spChg chg="add del mod">
          <ac:chgData name="Alexis Kinzelin" userId="e9f19f77-3c43-45b4-aa40-e880244cb77c" providerId="ADAL" clId="{6FBAEA7B-492C-4A94-BCAB-9DB737CA705B}" dt="2022-08-30T09:31:55.720" v="2716" actId="478"/>
          <ac:spMkLst>
            <pc:docMk/>
            <pc:sldMk cId="1765580783" sldId="263"/>
            <ac:spMk id="25" creationId="{A8C98825-C8A4-441F-8F9A-4D034EB3D609}"/>
          </ac:spMkLst>
        </pc:spChg>
        <pc:spChg chg="mod">
          <ac:chgData name="Alexis Kinzelin" userId="e9f19f77-3c43-45b4-aa40-e880244cb77c" providerId="ADAL" clId="{6FBAEA7B-492C-4A94-BCAB-9DB737CA705B}" dt="2022-08-30T09:33:44.924" v="2735" actId="5793"/>
          <ac:spMkLst>
            <pc:docMk/>
            <pc:sldMk cId="1765580783" sldId="263"/>
            <ac:spMk id="29" creationId="{F05930AC-316C-4018-9010-206FC6E9D1E2}"/>
          </ac:spMkLst>
        </pc:spChg>
        <pc:spChg chg="add del mod">
          <ac:chgData name="Alexis Kinzelin" userId="e9f19f77-3c43-45b4-aa40-e880244cb77c" providerId="ADAL" clId="{6FBAEA7B-492C-4A94-BCAB-9DB737CA705B}" dt="2022-08-30T09:34:32.413" v="2743" actId="1076"/>
          <ac:spMkLst>
            <pc:docMk/>
            <pc:sldMk cId="1765580783" sldId="263"/>
            <ac:spMk id="31" creationId="{F03A059A-3507-4389-8561-E59A0724E19E}"/>
          </ac:spMkLst>
        </pc:spChg>
        <pc:spChg chg="mod">
          <ac:chgData name="Alexis Kinzelin" userId="e9f19f77-3c43-45b4-aa40-e880244cb77c" providerId="ADAL" clId="{6FBAEA7B-492C-4A94-BCAB-9DB737CA705B}" dt="2022-08-30T09:32:43.694" v="2721" actId="1076"/>
          <ac:spMkLst>
            <pc:docMk/>
            <pc:sldMk cId="1765580783" sldId="263"/>
            <ac:spMk id="47" creationId="{E92E988E-4FB8-4657-AF62-17A67275FA03}"/>
          </ac:spMkLst>
        </pc:spChg>
        <pc:spChg chg="add del">
          <ac:chgData name="Alexis Kinzelin" userId="e9f19f77-3c43-45b4-aa40-e880244cb77c" providerId="ADAL" clId="{6FBAEA7B-492C-4A94-BCAB-9DB737CA705B}" dt="2022-08-30T09:29:04.408" v="2688" actId="478"/>
          <ac:spMkLst>
            <pc:docMk/>
            <pc:sldMk cId="1765580783" sldId="263"/>
            <ac:spMk id="51" creationId="{3D10F5D7-409C-4055-8E17-A59B4EC835FB}"/>
          </ac:spMkLst>
        </pc:spChg>
        <pc:spChg chg="mod">
          <ac:chgData name="Alexis Kinzelin" userId="e9f19f77-3c43-45b4-aa40-e880244cb77c" providerId="ADAL" clId="{6FBAEA7B-492C-4A94-BCAB-9DB737CA705B}" dt="2022-08-30T09:34:10.957" v="2739" actId="14100"/>
          <ac:spMkLst>
            <pc:docMk/>
            <pc:sldMk cId="1765580783" sldId="263"/>
            <ac:spMk id="54" creationId="{D54F5B3E-C541-A450-7EDD-ADA4957BF952}"/>
          </ac:spMkLst>
        </pc:spChg>
        <pc:spChg chg="mod">
          <ac:chgData name="Alexis Kinzelin" userId="e9f19f77-3c43-45b4-aa40-e880244cb77c" providerId="ADAL" clId="{6FBAEA7B-492C-4A94-BCAB-9DB737CA705B}" dt="2022-08-30T09:32:43.694" v="2721" actId="1076"/>
          <ac:spMkLst>
            <pc:docMk/>
            <pc:sldMk cId="1765580783" sldId="263"/>
            <ac:spMk id="68" creationId="{D4C7EAFF-7D31-D41E-5453-CCDA412CA0B8}"/>
          </ac:spMkLst>
        </pc:spChg>
        <pc:spChg chg="mod">
          <ac:chgData name="Alexis Kinzelin" userId="e9f19f77-3c43-45b4-aa40-e880244cb77c" providerId="ADAL" clId="{6FBAEA7B-492C-4A94-BCAB-9DB737CA705B}" dt="2022-08-30T09:32:43.694" v="2721" actId="1076"/>
          <ac:spMkLst>
            <pc:docMk/>
            <pc:sldMk cId="1765580783" sldId="263"/>
            <ac:spMk id="69" creationId="{F9E4E763-02CF-A03D-BC65-7FB707752D4B}"/>
          </ac:spMkLst>
        </pc:spChg>
        <pc:grpChg chg="mod">
          <ac:chgData name="Alexis Kinzelin" userId="e9f19f77-3c43-45b4-aa40-e880244cb77c" providerId="ADAL" clId="{6FBAEA7B-492C-4A94-BCAB-9DB737CA705B}" dt="2022-08-30T09:32:43.694" v="2721" actId="1076"/>
          <ac:grpSpMkLst>
            <pc:docMk/>
            <pc:sldMk cId="1765580783" sldId="263"/>
            <ac:grpSpMk id="30" creationId="{CFDFB278-50D5-4A30-82C1-9E476D66F14B}"/>
          </ac:grpSpMkLst>
        </pc:grpChg>
        <pc:grpChg chg="add del mod">
          <ac:chgData name="Alexis Kinzelin" userId="e9f19f77-3c43-45b4-aa40-e880244cb77c" providerId="ADAL" clId="{6FBAEA7B-492C-4A94-BCAB-9DB737CA705B}" dt="2022-08-30T09:34:18.018" v="2741" actId="478"/>
          <ac:grpSpMkLst>
            <pc:docMk/>
            <pc:sldMk cId="1765580783" sldId="263"/>
            <ac:grpSpMk id="45" creationId="{0ABBA038-395D-6B93-F263-0411F94ED014}"/>
          </ac:grpSpMkLst>
        </pc:grpChg>
        <pc:grpChg chg="del mod">
          <ac:chgData name="Alexis Kinzelin" userId="e9f19f77-3c43-45b4-aa40-e880244cb77c" providerId="ADAL" clId="{6FBAEA7B-492C-4A94-BCAB-9DB737CA705B}" dt="2022-08-30T09:28:05.480" v="2679" actId="478"/>
          <ac:grpSpMkLst>
            <pc:docMk/>
            <pc:sldMk cId="1765580783" sldId="263"/>
            <ac:grpSpMk id="50" creationId="{DB39980D-7E48-4DEF-A415-38BE3F251A1D}"/>
          </ac:grpSpMkLst>
        </pc:grpChg>
        <pc:graphicFrameChg chg="mod modGraphic">
          <ac:chgData name="Alexis Kinzelin" userId="e9f19f77-3c43-45b4-aa40-e880244cb77c" providerId="ADAL" clId="{6FBAEA7B-492C-4A94-BCAB-9DB737CA705B}" dt="2022-08-30T09:32:43.694" v="2721" actId="1076"/>
          <ac:graphicFrameMkLst>
            <pc:docMk/>
            <pc:sldMk cId="1765580783" sldId="263"/>
            <ac:graphicFrameMk id="5" creationId="{E9C57B73-AF9C-4D90-A6A3-827B2F80E59A}"/>
          </ac:graphicFrameMkLst>
        </pc:graphicFrameChg>
        <pc:graphicFrameChg chg="add del mod modGraphic">
          <ac:chgData name="Alexis Kinzelin" userId="e9f19f77-3c43-45b4-aa40-e880244cb77c" providerId="ADAL" clId="{6FBAEA7B-492C-4A94-BCAB-9DB737CA705B}" dt="2022-08-30T09:32:01.006" v="2717" actId="478"/>
          <ac:graphicFrameMkLst>
            <pc:docMk/>
            <pc:sldMk cId="1765580783" sldId="263"/>
            <ac:graphicFrameMk id="26" creationId="{579351E4-8D01-4A89-8BD4-4BBD833F4AF1}"/>
          </ac:graphicFrameMkLst>
        </pc:graphicFrameChg>
        <pc:picChg chg="add">
          <ac:chgData name="Alexis Kinzelin" userId="e9f19f77-3c43-45b4-aa40-e880244cb77c" providerId="ADAL" clId="{6FBAEA7B-492C-4A94-BCAB-9DB737CA705B}" dt="2022-08-30T09:29:49.587" v="2696" actId="22"/>
          <ac:picMkLst>
            <pc:docMk/>
            <pc:sldMk cId="1765580783" sldId="263"/>
            <ac:picMk id="28" creationId="{FAABDC81-CC48-BD88-BB76-9B98A4851C0F}"/>
          </ac:picMkLst>
        </pc:picChg>
        <pc:picChg chg="add">
          <ac:chgData name="Alexis Kinzelin" userId="e9f19f77-3c43-45b4-aa40-e880244cb77c" providerId="ADAL" clId="{6FBAEA7B-492C-4A94-BCAB-9DB737CA705B}" dt="2022-08-30T09:29:49.587" v="2696" actId="22"/>
          <ac:picMkLst>
            <pc:docMk/>
            <pc:sldMk cId="1765580783" sldId="263"/>
            <ac:picMk id="34" creationId="{2EEB150E-77AA-1998-1ED6-EBED421A4479}"/>
          </ac:picMkLst>
        </pc:picChg>
        <pc:picChg chg="add">
          <ac:chgData name="Alexis Kinzelin" userId="e9f19f77-3c43-45b4-aa40-e880244cb77c" providerId="ADAL" clId="{6FBAEA7B-492C-4A94-BCAB-9DB737CA705B}" dt="2022-08-30T09:29:49.587" v="2696" actId="22"/>
          <ac:picMkLst>
            <pc:docMk/>
            <pc:sldMk cId="1765580783" sldId="263"/>
            <ac:picMk id="36" creationId="{712B7F61-05ED-2E3D-EBEE-6B4335B1BBA9}"/>
          </ac:picMkLst>
        </pc:picChg>
        <pc:picChg chg="add">
          <ac:chgData name="Alexis Kinzelin" userId="e9f19f77-3c43-45b4-aa40-e880244cb77c" providerId="ADAL" clId="{6FBAEA7B-492C-4A94-BCAB-9DB737CA705B}" dt="2022-08-30T09:29:49.587" v="2696" actId="22"/>
          <ac:picMkLst>
            <pc:docMk/>
            <pc:sldMk cId="1765580783" sldId="263"/>
            <ac:picMk id="39" creationId="{4BA70935-E7AF-FB14-4566-06D34876C0B0}"/>
          </ac:picMkLst>
        </pc:picChg>
        <pc:picChg chg="mod">
          <ac:chgData name="Alexis Kinzelin" userId="e9f19f77-3c43-45b4-aa40-e880244cb77c" providerId="ADAL" clId="{6FBAEA7B-492C-4A94-BCAB-9DB737CA705B}" dt="2022-08-30T09:33:58.849" v="2736"/>
          <ac:picMkLst>
            <pc:docMk/>
            <pc:sldMk cId="1765580783" sldId="263"/>
            <ac:picMk id="52" creationId="{37EEAA0D-CE30-CC81-629D-A930B11D83F1}"/>
          </ac:picMkLst>
        </pc:picChg>
        <pc:picChg chg="mod">
          <ac:chgData name="Alexis Kinzelin" userId="e9f19f77-3c43-45b4-aa40-e880244cb77c" providerId="ADAL" clId="{6FBAEA7B-492C-4A94-BCAB-9DB737CA705B}" dt="2022-08-30T09:33:58.849" v="2736"/>
          <ac:picMkLst>
            <pc:docMk/>
            <pc:sldMk cId="1765580783" sldId="263"/>
            <ac:picMk id="53" creationId="{3B861F34-1888-4C67-1F43-1DAB9AC75643}"/>
          </ac:picMkLst>
        </pc:picChg>
        <pc:picChg chg="mod">
          <ac:chgData name="Alexis Kinzelin" userId="e9f19f77-3c43-45b4-aa40-e880244cb77c" providerId="ADAL" clId="{6FBAEA7B-492C-4A94-BCAB-9DB737CA705B}" dt="2022-08-30T09:32:46.881" v="2722" actId="1076"/>
          <ac:picMkLst>
            <pc:docMk/>
            <pc:sldMk cId="1765580783" sldId="263"/>
            <ac:picMk id="85" creationId="{459DF286-BCA1-4123-B2CB-CEE862869572}"/>
          </ac:picMkLst>
        </pc:picChg>
        <pc:cxnChg chg="mod">
          <ac:chgData name="Alexis Kinzelin" userId="e9f19f77-3c43-45b4-aa40-e880244cb77c" providerId="ADAL" clId="{6FBAEA7B-492C-4A94-BCAB-9DB737CA705B}" dt="2022-08-30T09:32:43.694" v="2721" actId="1076"/>
          <ac:cxnSpMkLst>
            <pc:docMk/>
            <pc:sldMk cId="1765580783" sldId="263"/>
            <ac:cxnSpMk id="38" creationId="{245347DF-F829-4EB4-80AF-62298F4F6758}"/>
          </ac:cxnSpMkLst>
        </pc:cxnChg>
        <pc:cxnChg chg="mod">
          <ac:chgData name="Alexis Kinzelin" userId="e9f19f77-3c43-45b4-aa40-e880244cb77c" providerId="ADAL" clId="{6FBAEA7B-492C-4A94-BCAB-9DB737CA705B}" dt="2022-08-30T09:32:43.694" v="2721" actId="1076"/>
          <ac:cxnSpMkLst>
            <pc:docMk/>
            <pc:sldMk cId="1765580783" sldId="263"/>
            <ac:cxnSpMk id="70" creationId="{6FB3B7B1-C074-949B-7C07-B765359BA1F8}"/>
          </ac:cxnSpMkLst>
        </pc:cxnChg>
        <pc:cxnChg chg="mod">
          <ac:chgData name="Alexis Kinzelin" userId="e9f19f77-3c43-45b4-aa40-e880244cb77c" providerId="ADAL" clId="{6FBAEA7B-492C-4A94-BCAB-9DB737CA705B}" dt="2022-08-30T09:32:43.694" v="2721" actId="1076"/>
          <ac:cxnSpMkLst>
            <pc:docMk/>
            <pc:sldMk cId="1765580783" sldId="263"/>
            <ac:cxnSpMk id="455" creationId="{B6F5723E-D528-48F5-AE40-02D2C70814CB}"/>
          </ac:cxnSpMkLst>
        </pc:cxnChg>
        <pc:cxnChg chg="mod">
          <ac:chgData name="Alexis Kinzelin" userId="e9f19f77-3c43-45b4-aa40-e880244cb77c" providerId="ADAL" clId="{6FBAEA7B-492C-4A94-BCAB-9DB737CA705B}" dt="2022-08-30T09:32:43.694" v="2721" actId="1076"/>
          <ac:cxnSpMkLst>
            <pc:docMk/>
            <pc:sldMk cId="1765580783" sldId="263"/>
            <ac:cxnSpMk id="456" creationId="{EB7426D8-07EF-4716-A356-A9F71DC6E286}"/>
          </ac:cxnSpMkLst>
        </pc:cxnChg>
        <pc:cxnChg chg="mod">
          <ac:chgData name="Alexis Kinzelin" userId="e9f19f77-3c43-45b4-aa40-e880244cb77c" providerId="ADAL" clId="{6FBAEA7B-492C-4A94-BCAB-9DB737CA705B}" dt="2022-08-30T09:32:43.694" v="2721" actId="1076"/>
          <ac:cxnSpMkLst>
            <pc:docMk/>
            <pc:sldMk cId="1765580783" sldId="263"/>
            <ac:cxnSpMk id="457" creationId="{1334028D-4F07-4BF6-80C8-C6966EF8ED46}"/>
          </ac:cxnSpMkLst>
        </pc:cxnChg>
        <pc:cxnChg chg="mod">
          <ac:chgData name="Alexis Kinzelin" userId="e9f19f77-3c43-45b4-aa40-e880244cb77c" providerId="ADAL" clId="{6FBAEA7B-492C-4A94-BCAB-9DB737CA705B}" dt="2022-08-30T09:32:43.694" v="2721" actId="1076"/>
          <ac:cxnSpMkLst>
            <pc:docMk/>
            <pc:sldMk cId="1765580783" sldId="263"/>
            <ac:cxnSpMk id="458" creationId="{D6FD5C36-2D61-4802-A563-6F0D284EF3EF}"/>
          </ac:cxnSpMkLst>
        </pc:cxnChg>
      </pc:sldChg>
      <pc:sldChg chg="add del mod setBg modShow">
        <pc:chgData name="Alexis Kinzelin" userId="e9f19f77-3c43-45b4-aa40-e880244cb77c" providerId="ADAL" clId="{6FBAEA7B-492C-4A94-BCAB-9DB737CA705B}" dt="2022-08-31T09:57:56.474" v="9617" actId="729"/>
        <pc:sldMkLst>
          <pc:docMk/>
          <pc:sldMk cId="0" sldId="264"/>
        </pc:sldMkLst>
      </pc:sldChg>
      <pc:sldChg chg="modSp mod modNotesTx">
        <pc:chgData name="Alexis Kinzelin" userId="e9f19f77-3c43-45b4-aa40-e880244cb77c" providerId="ADAL" clId="{6FBAEA7B-492C-4A94-BCAB-9DB737CA705B}" dt="2022-08-29T16:02:23.702" v="2415" actId="20577"/>
        <pc:sldMkLst>
          <pc:docMk/>
          <pc:sldMk cId="2322412555" sldId="276"/>
        </pc:sldMkLst>
        <pc:spChg chg="mod">
          <ac:chgData name="Alexis Kinzelin" userId="e9f19f77-3c43-45b4-aa40-e880244cb77c" providerId="ADAL" clId="{6FBAEA7B-492C-4A94-BCAB-9DB737CA705B}" dt="2022-08-29T15:54:47.775" v="2111" actId="404"/>
          <ac:spMkLst>
            <pc:docMk/>
            <pc:sldMk cId="2322412555" sldId="276"/>
            <ac:spMk id="31" creationId="{F03A059A-3507-4389-8561-E59A0724E19E}"/>
          </ac:spMkLst>
        </pc:spChg>
      </pc:sldChg>
      <pc:sldChg chg="del">
        <pc:chgData name="Alexis Kinzelin" userId="e9f19f77-3c43-45b4-aa40-e880244cb77c" providerId="ADAL" clId="{6FBAEA7B-492C-4A94-BCAB-9DB737CA705B}" dt="2022-08-30T10:32:56.669" v="2938" actId="47"/>
        <pc:sldMkLst>
          <pc:docMk/>
          <pc:sldMk cId="2425702125" sldId="3379"/>
        </pc:sldMkLst>
      </pc:sldChg>
      <pc:sldChg chg="del">
        <pc:chgData name="Alexis Kinzelin" userId="e9f19f77-3c43-45b4-aa40-e880244cb77c" providerId="ADAL" clId="{6FBAEA7B-492C-4A94-BCAB-9DB737CA705B}" dt="2022-08-29T15:50:46.358" v="2037" actId="47"/>
        <pc:sldMkLst>
          <pc:docMk/>
          <pc:sldMk cId="2937147320" sldId="3380"/>
        </pc:sldMkLst>
      </pc:sldChg>
      <pc:sldChg chg="del">
        <pc:chgData name="Alexis Kinzelin" userId="e9f19f77-3c43-45b4-aa40-e880244cb77c" providerId="ADAL" clId="{6FBAEA7B-492C-4A94-BCAB-9DB737CA705B}" dt="2022-08-29T15:42:25.061" v="1942" actId="47"/>
        <pc:sldMkLst>
          <pc:docMk/>
          <pc:sldMk cId="2910224489" sldId="3381"/>
        </pc:sldMkLst>
      </pc:sldChg>
      <pc:sldChg chg="del">
        <pc:chgData name="Alexis Kinzelin" userId="e9f19f77-3c43-45b4-aa40-e880244cb77c" providerId="ADAL" clId="{6FBAEA7B-492C-4A94-BCAB-9DB737CA705B}" dt="2022-08-29T15:42:39.696" v="1943" actId="47"/>
        <pc:sldMkLst>
          <pc:docMk/>
          <pc:sldMk cId="3069467032" sldId="3382"/>
        </pc:sldMkLst>
      </pc:sldChg>
      <pc:sldChg chg="del">
        <pc:chgData name="Alexis Kinzelin" userId="e9f19f77-3c43-45b4-aa40-e880244cb77c" providerId="ADAL" clId="{6FBAEA7B-492C-4A94-BCAB-9DB737CA705B}" dt="2022-08-29T15:42:53.345" v="1945" actId="47"/>
        <pc:sldMkLst>
          <pc:docMk/>
          <pc:sldMk cId="756898379" sldId="3383"/>
        </pc:sldMkLst>
      </pc:sldChg>
      <pc:sldChg chg="addSp modSp mod modAnim modNotesTx">
        <pc:chgData name="Alexis Kinzelin" userId="e9f19f77-3c43-45b4-aa40-e880244cb77c" providerId="ADAL" clId="{6FBAEA7B-492C-4A94-BCAB-9DB737CA705B}" dt="2022-08-31T08:30:40.967" v="8214" actId="6549"/>
        <pc:sldMkLst>
          <pc:docMk/>
          <pc:sldMk cId="2421501171" sldId="3384"/>
        </pc:sldMkLst>
        <pc:spChg chg="mod">
          <ac:chgData name="Alexis Kinzelin" userId="e9f19f77-3c43-45b4-aa40-e880244cb77c" providerId="ADAL" clId="{6FBAEA7B-492C-4A94-BCAB-9DB737CA705B}" dt="2022-08-29T15:48:47.426" v="2012" actId="20577"/>
          <ac:spMkLst>
            <pc:docMk/>
            <pc:sldMk cId="2421501171" sldId="3384"/>
            <ac:spMk id="9" creationId="{8F79B654-D6C5-50FD-3FE9-2BF7CBCF7190}"/>
          </ac:spMkLst>
        </pc:spChg>
        <pc:grpChg chg="add mod">
          <ac:chgData name="Alexis Kinzelin" userId="e9f19f77-3c43-45b4-aa40-e880244cb77c" providerId="ADAL" clId="{6FBAEA7B-492C-4A94-BCAB-9DB737CA705B}" dt="2022-08-29T15:48:43.860" v="2003"/>
          <ac:grpSpMkLst>
            <pc:docMk/>
            <pc:sldMk cId="2421501171" sldId="3384"/>
            <ac:grpSpMk id="2" creationId="{366FABE9-4CA0-E382-DC3C-17E57EFE7510}"/>
          </ac:grpSpMkLst>
        </pc:grpChg>
        <pc:picChg chg="mod">
          <ac:chgData name="Alexis Kinzelin" userId="e9f19f77-3c43-45b4-aa40-e880244cb77c" providerId="ADAL" clId="{6FBAEA7B-492C-4A94-BCAB-9DB737CA705B}" dt="2022-08-29T15:48:43.860" v="2003"/>
          <ac:picMkLst>
            <pc:docMk/>
            <pc:sldMk cId="2421501171" sldId="3384"/>
            <ac:picMk id="7" creationId="{15274FA3-97CE-93F3-019B-D72F4D9A9AFF}"/>
          </ac:picMkLst>
        </pc:picChg>
        <pc:picChg chg="mod">
          <ac:chgData name="Alexis Kinzelin" userId="e9f19f77-3c43-45b4-aa40-e880244cb77c" providerId="ADAL" clId="{6FBAEA7B-492C-4A94-BCAB-9DB737CA705B}" dt="2022-08-29T15:48:43.860" v="2003"/>
          <ac:picMkLst>
            <pc:docMk/>
            <pc:sldMk cId="2421501171" sldId="3384"/>
            <ac:picMk id="8" creationId="{70E125F2-AFAD-5717-7803-4F8E8890EB9F}"/>
          </ac:picMkLst>
        </pc:picChg>
      </pc:sldChg>
      <pc:sldChg chg="del">
        <pc:chgData name="Alexis Kinzelin" userId="e9f19f77-3c43-45b4-aa40-e880244cb77c" providerId="ADAL" clId="{6FBAEA7B-492C-4A94-BCAB-9DB737CA705B}" dt="2022-08-29T15:43:05.936" v="1946" actId="47"/>
        <pc:sldMkLst>
          <pc:docMk/>
          <pc:sldMk cId="2101520373" sldId="3385"/>
        </pc:sldMkLst>
      </pc:sldChg>
      <pc:sldChg chg="addSp delSp add del mod setBg modShow">
        <pc:chgData name="Alexis Kinzelin" userId="e9f19f77-3c43-45b4-aa40-e880244cb77c" providerId="ADAL" clId="{6FBAEA7B-492C-4A94-BCAB-9DB737CA705B}" dt="2022-08-31T08:12:08.459" v="7990" actId="478"/>
        <pc:sldMkLst>
          <pc:docMk/>
          <pc:sldMk cId="240190297" sldId="3386"/>
        </pc:sldMkLst>
        <pc:grpChg chg="add del">
          <ac:chgData name="Alexis Kinzelin" userId="e9f19f77-3c43-45b4-aa40-e880244cb77c" providerId="ADAL" clId="{6FBAEA7B-492C-4A94-BCAB-9DB737CA705B}" dt="2022-08-31T08:12:08.459" v="7990" actId="478"/>
          <ac:grpSpMkLst>
            <pc:docMk/>
            <pc:sldMk cId="240190297" sldId="3386"/>
            <ac:grpSpMk id="9" creationId="{00000000-0000-0000-0000-000000000000}"/>
          </ac:grpSpMkLst>
        </pc:grpChg>
        <pc:picChg chg="add del">
          <ac:chgData name="Alexis Kinzelin" userId="e9f19f77-3c43-45b4-aa40-e880244cb77c" providerId="ADAL" clId="{6FBAEA7B-492C-4A94-BCAB-9DB737CA705B}" dt="2022-08-31T08:12:08.459" v="7990" actId="478"/>
          <ac:picMkLst>
            <pc:docMk/>
            <pc:sldMk cId="240190297" sldId="3386"/>
            <ac:picMk id="8" creationId="{00000000-0000-0000-0000-000000000000}"/>
          </ac:picMkLst>
        </pc:picChg>
      </pc:sldChg>
      <pc:sldChg chg="del ord">
        <pc:chgData name="Alexis Kinzelin" userId="e9f19f77-3c43-45b4-aa40-e880244cb77c" providerId="ADAL" clId="{6FBAEA7B-492C-4A94-BCAB-9DB737CA705B}" dt="2022-08-30T09:23:08.739" v="2622" actId="47"/>
        <pc:sldMkLst>
          <pc:docMk/>
          <pc:sldMk cId="2771649041" sldId="3386"/>
        </pc:sldMkLst>
      </pc:sldChg>
      <pc:sldChg chg="del modNotesTx">
        <pc:chgData name="Alexis Kinzelin" userId="e9f19f77-3c43-45b4-aa40-e880244cb77c" providerId="ADAL" clId="{6FBAEA7B-492C-4A94-BCAB-9DB737CA705B}" dt="2022-08-30T09:35:33.504" v="2762" actId="47"/>
        <pc:sldMkLst>
          <pc:docMk/>
          <pc:sldMk cId="2279462814" sldId="3387"/>
        </pc:sldMkLst>
      </pc:sldChg>
      <pc:sldChg chg="add del mod setBg modShow">
        <pc:chgData name="Alexis Kinzelin" userId="e9f19f77-3c43-45b4-aa40-e880244cb77c" providerId="ADAL" clId="{6FBAEA7B-492C-4A94-BCAB-9DB737CA705B}" dt="2022-08-30T18:02:02.105" v="7263" actId="729"/>
        <pc:sldMkLst>
          <pc:docMk/>
          <pc:sldMk cId="3405751858" sldId="3387"/>
        </pc:sldMkLst>
      </pc:sldChg>
      <pc:sldChg chg="addSp modSp mod modAnim modNotesTx">
        <pc:chgData name="Alexis Kinzelin" userId="e9f19f77-3c43-45b4-aa40-e880244cb77c" providerId="ADAL" clId="{6FBAEA7B-492C-4A94-BCAB-9DB737CA705B}" dt="2022-08-31T08:31:49.447" v="8221" actId="6549"/>
        <pc:sldMkLst>
          <pc:docMk/>
          <pc:sldMk cId="2372528234" sldId="3388"/>
        </pc:sldMkLst>
        <pc:spChg chg="mod">
          <ac:chgData name="Alexis Kinzelin" userId="e9f19f77-3c43-45b4-aa40-e880244cb77c" providerId="ADAL" clId="{6FBAEA7B-492C-4A94-BCAB-9DB737CA705B}" dt="2022-08-29T15:49:06.441" v="2030" actId="14100"/>
          <ac:spMkLst>
            <pc:docMk/>
            <pc:sldMk cId="2372528234" sldId="3388"/>
            <ac:spMk id="9" creationId="{E4073296-D1E5-A3BE-58ED-C157475D081B}"/>
          </ac:spMkLst>
        </pc:spChg>
        <pc:grpChg chg="add mod">
          <ac:chgData name="Alexis Kinzelin" userId="e9f19f77-3c43-45b4-aa40-e880244cb77c" providerId="ADAL" clId="{6FBAEA7B-492C-4A94-BCAB-9DB737CA705B}" dt="2022-08-29T15:48:51.401" v="2013"/>
          <ac:grpSpMkLst>
            <pc:docMk/>
            <pc:sldMk cId="2372528234" sldId="3388"/>
            <ac:grpSpMk id="2" creationId="{C7A716A7-797E-25C5-2998-D4C7531E54CA}"/>
          </ac:grpSpMkLst>
        </pc:grpChg>
        <pc:picChg chg="mod">
          <ac:chgData name="Alexis Kinzelin" userId="e9f19f77-3c43-45b4-aa40-e880244cb77c" providerId="ADAL" clId="{6FBAEA7B-492C-4A94-BCAB-9DB737CA705B}" dt="2022-08-29T15:48:51.401" v="2013"/>
          <ac:picMkLst>
            <pc:docMk/>
            <pc:sldMk cId="2372528234" sldId="3388"/>
            <ac:picMk id="7" creationId="{CC079626-7277-1733-8B31-7F6CE88B8D8F}"/>
          </ac:picMkLst>
        </pc:picChg>
        <pc:picChg chg="mod">
          <ac:chgData name="Alexis Kinzelin" userId="e9f19f77-3c43-45b4-aa40-e880244cb77c" providerId="ADAL" clId="{6FBAEA7B-492C-4A94-BCAB-9DB737CA705B}" dt="2022-08-29T15:48:51.401" v="2013"/>
          <ac:picMkLst>
            <pc:docMk/>
            <pc:sldMk cId="2372528234" sldId="3388"/>
            <ac:picMk id="8" creationId="{FA33CD86-2EB4-5D0D-1769-92A35070BE56}"/>
          </ac:picMkLst>
        </pc:picChg>
      </pc:sldChg>
      <pc:sldChg chg="add del mod setBg modShow">
        <pc:chgData name="Alexis Kinzelin" userId="e9f19f77-3c43-45b4-aa40-e880244cb77c" providerId="ADAL" clId="{6FBAEA7B-492C-4A94-BCAB-9DB737CA705B}" dt="2022-08-30T18:02:02.105" v="7263" actId="729"/>
        <pc:sldMkLst>
          <pc:docMk/>
          <pc:sldMk cId="3517868032" sldId="3389"/>
        </pc:sldMkLst>
      </pc:sldChg>
      <pc:sldChg chg="del">
        <pc:chgData name="Alexis Kinzelin" userId="e9f19f77-3c43-45b4-aa40-e880244cb77c" providerId="ADAL" clId="{6FBAEA7B-492C-4A94-BCAB-9DB737CA705B}" dt="2022-08-30T09:23:11.074" v="2623" actId="47"/>
        <pc:sldMkLst>
          <pc:docMk/>
          <pc:sldMk cId="3659966286" sldId="3390"/>
        </pc:sldMkLst>
      </pc:sldChg>
      <pc:sldChg chg="add del mod setBg modShow">
        <pc:chgData name="Alexis Kinzelin" userId="e9f19f77-3c43-45b4-aa40-e880244cb77c" providerId="ADAL" clId="{6FBAEA7B-492C-4A94-BCAB-9DB737CA705B}" dt="2022-08-30T18:02:02.105" v="7263" actId="729"/>
        <pc:sldMkLst>
          <pc:docMk/>
          <pc:sldMk cId="4123378245" sldId="3390"/>
        </pc:sldMkLst>
      </pc:sldChg>
      <pc:sldChg chg="del">
        <pc:chgData name="Alexis Kinzelin" userId="e9f19f77-3c43-45b4-aa40-e880244cb77c" providerId="ADAL" clId="{6FBAEA7B-492C-4A94-BCAB-9DB737CA705B}" dt="2022-08-29T15:44:28.572" v="1977" actId="47"/>
        <pc:sldMkLst>
          <pc:docMk/>
          <pc:sldMk cId="2611389876" sldId="3391"/>
        </pc:sldMkLst>
      </pc:sldChg>
      <pc:sldChg chg="modSp mod">
        <pc:chgData name="Alexis Kinzelin" userId="e9f19f77-3c43-45b4-aa40-e880244cb77c" providerId="ADAL" clId="{6FBAEA7B-492C-4A94-BCAB-9DB737CA705B}" dt="2022-08-29T15:52:40.419" v="2054" actId="404"/>
        <pc:sldMkLst>
          <pc:docMk/>
          <pc:sldMk cId="3124375733" sldId="3392"/>
        </pc:sldMkLst>
        <pc:spChg chg="mod">
          <ac:chgData name="Alexis Kinzelin" userId="e9f19f77-3c43-45b4-aa40-e880244cb77c" providerId="ADAL" clId="{6FBAEA7B-492C-4A94-BCAB-9DB737CA705B}" dt="2022-08-29T15:52:40.419" v="2054" actId="404"/>
          <ac:spMkLst>
            <pc:docMk/>
            <pc:sldMk cId="3124375733" sldId="3392"/>
            <ac:spMk id="31" creationId="{F03A059A-3507-4389-8561-E59A0724E19E}"/>
          </ac:spMkLst>
        </pc:spChg>
      </pc:sldChg>
      <pc:sldChg chg="modSp mod">
        <pc:chgData name="Alexis Kinzelin" userId="e9f19f77-3c43-45b4-aa40-e880244cb77c" providerId="ADAL" clId="{6FBAEA7B-492C-4A94-BCAB-9DB737CA705B}" dt="2022-08-29T15:52:44.252" v="2056" actId="404"/>
        <pc:sldMkLst>
          <pc:docMk/>
          <pc:sldMk cId="2676614554" sldId="3393"/>
        </pc:sldMkLst>
        <pc:spChg chg="mod">
          <ac:chgData name="Alexis Kinzelin" userId="e9f19f77-3c43-45b4-aa40-e880244cb77c" providerId="ADAL" clId="{6FBAEA7B-492C-4A94-BCAB-9DB737CA705B}" dt="2022-08-29T15:52:44.252" v="2056" actId="404"/>
          <ac:spMkLst>
            <pc:docMk/>
            <pc:sldMk cId="2676614554" sldId="3393"/>
            <ac:spMk id="31" creationId="{F03A059A-3507-4389-8561-E59A0724E19E}"/>
          </ac:spMkLst>
        </pc:spChg>
      </pc:sldChg>
      <pc:sldChg chg="modSp mod">
        <pc:chgData name="Alexis Kinzelin" userId="e9f19f77-3c43-45b4-aa40-e880244cb77c" providerId="ADAL" clId="{6FBAEA7B-492C-4A94-BCAB-9DB737CA705B}" dt="2022-08-29T15:52:53.445" v="2060" actId="404"/>
        <pc:sldMkLst>
          <pc:docMk/>
          <pc:sldMk cId="3050520187" sldId="3394"/>
        </pc:sldMkLst>
        <pc:spChg chg="mod">
          <ac:chgData name="Alexis Kinzelin" userId="e9f19f77-3c43-45b4-aa40-e880244cb77c" providerId="ADAL" clId="{6FBAEA7B-492C-4A94-BCAB-9DB737CA705B}" dt="2022-08-29T15:52:53.445" v="2060" actId="404"/>
          <ac:spMkLst>
            <pc:docMk/>
            <pc:sldMk cId="3050520187" sldId="3394"/>
            <ac:spMk id="31" creationId="{F03A059A-3507-4389-8561-E59A0724E19E}"/>
          </ac:spMkLst>
        </pc:spChg>
      </pc:sldChg>
      <pc:sldChg chg="modSp mod">
        <pc:chgData name="Alexis Kinzelin" userId="e9f19f77-3c43-45b4-aa40-e880244cb77c" providerId="ADAL" clId="{6FBAEA7B-492C-4A94-BCAB-9DB737CA705B}" dt="2022-08-29T15:53:02.388" v="2064" actId="403"/>
        <pc:sldMkLst>
          <pc:docMk/>
          <pc:sldMk cId="2397107811" sldId="3395"/>
        </pc:sldMkLst>
        <pc:spChg chg="mod">
          <ac:chgData name="Alexis Kinzelin" userId="e9f19f77-3c43-45b4-aa40-e880244cb77c" providerId="ADAL" clId="{6FBAEA7B-492C-4A94-BCAB-9DB737CA705B}" dt="2022-08-29T15:53:02.388" v="2064" actId="403"/>
          <ac:spMkLst>
            <pc:docMk/>
            <pc:sldMk cId="2397107811" sldId="3395"/>
            <ac:spMk id="31" creationId="{F03A059A-3507-4389-8561-E59A0724E19E}"/>
          </ac:spMkLst>
        </pc:spChg>
      </pc:sldChg>
      <pc:sldChg chg="modSp mod modNotesTx">
        <pc:chgData name="Alexis Kinzelin" userId="e9f19f77-3c43-45b4-aa40-e880244cb77c" providerId="ADAL" clId="{6FBAEA7B-492C-4A94-BCAB-9DB737CA705B}" dt="2022-08-31T08:31:28.494" v="8219" actId="6549"/>
        <pc:sldMkLst>
          <pc:docMk/>
          <pc:sldMk cId="1843946855" sldId="3396"/>
        </pc:sldMkLst>
        <pc:spChg chg="mod">
          <ac:chgData name="Alexis Kinzelin" userId="e9f19f77-3c43-45b4-aa40-e880244cb77c" providerId="ADAL" clId="{6FBAEA7B-492C-4A94-BCAB-9DB737CA705B}" dt="2022-08-29T15:54:28.692" v="2103" actId="404"/>
          <ac:spMkLst>
            <pc:docMk/>
            <pc:sldMk cId="1843946855" sldId="3396"/>
            <ac:spMk id="31" creationId="{F03A059A-3507-4389-8561-E59A0724E19E}"/>
          </ac:spMkLst>
        </pc:spChg>
      </pc:sldChg>
      <pc:sldChg chg="modSp mod">
        <pc:chgData name="Alexis Kinzelin" userId="e9f19f77-3c43-45b4-aa40-e880244cb77c" providerId="ADAL" clId="{6FBAEA7B-492C-4A94-BCAB-9DB737CA705B}" dt="2022-08-29T15:52:29.948" v="2050" actId="404"/>
        <pc:sldMkLst>
          <pc:docMk/>
          <pc:sldMk cId="2202718686" sldId="3397"/>
        </pc:sldMkLst>
        <pc:spChg chg="mod">
          <ac:chgData name="Alexis Kinzelin" userId="e9f19f77-3c43-45b4-aa40-e880244cb77c" providerId="ADAL" clId="{6FBAEA7B-492C-4A94-BCAB-9DB737CA705B}" dt="2022-08-29T15:52:29.948" v="2050" actId="404"/>
          <ac:spMkLst>
            <pc:docMk/>
            <pc:sldMk cId="2202718686" sldId="3397"/>
            <ac:spMk id="31" creationId="{F03A059A-3507-4389-8561-E59A0724E19E}"/>
          </ac:spMkLst>
        </pc:spChg>
      </pc:sldChg>
      <pc:sldChg chg="modSp mod">
        <pc:chgData name="Alexis Kinzelin" userId="e9f19f77-3c43-45b4-aa40-e880244cb77c" providerId="ADAL" clId="{6FBAEA7B-492C-4A94-BCAB-9DB737CA705B}" dt="2022-08-29T15:52:34.381" v="2052" actId="404"/>
        <pc:sldMkLst>
          <pc:docMk/>
          <pc:sldMk cId="1582536659" sldId="3398"/>
        </pc:sldMkLst>
        <pc:spChg chg="mod">
          <ac:chgData name="Alexis Kinzelin" userId="e9f19f77-3c43-45b4-aa40-e880244cb77c" providerId="ADAL" clId="{6FBAEA7B-492C-4A94-BCAB-9DB737CA705B}" dt="2022-08-29T15:52:34.381" v="2052" actId="404"/>
          <ac:spMkLst>
            <pc:docMk/>
            <pc:sldMk cId="1582536659" sldId="3398"/>
            <ac:spMk id="31" creationId="{F03A059A-3507-4389-8561-E59A0724E19E}"/>
          </ac:spMkLst>
        </pc:spChg>
      </pc:sldChg>
      <pc:sldChg chg="modSp mod modNotesTx">
        <pc:chgData name="Alexis Kinzelin" userId="e9f19f77-3c43-45b4-aa40-e880244cb77c" providerId="ADAL" clId="{6FBAEA7B-492C-4A94-BCAB-9DB737CA705B}" dt="2022-08-29T15:58:38.950" v="2318" actId="6549"/>
        <pc:sldMkLst>
          <pc:docMk/>
          <pc:sldMk cId="1714417807" sldId="3399"/>
        </pc:sldMkLst>
        <pc:spChg chg="mod">
          <ac:chgData name="Alexis Kinzelin" userId="e9f19f77-3c43-45b4-aa40-e880244cb77c" providerId="ADAL" clId="{6FBAEA7B-492C-4A94-BCAB-9DB737CA705B}" dt="2022-08-29T15:54:37.575" v="2105" actId="404"/>
          <ac:spMkLst>
            <pc:docMk/>
            <pc:sldMk cId="1714417807" sldId="3399"/>
            <ac:spMk id="31" creationId="{F03A059A-3507-4389-8561-E59A0724E19E}"/>
          </ac:spMkLst>
        </pc:spChg>
      </pc:sldChg>
      <pc:sldChg chg="modSp mod modNotesTx">
        <pc:chgData name="Alexis Kinzelin" userId="e9f19f77-3c43-45b4-aa40-e880244cb77c" providerId="ADAL" clId="{6FBAEA7B-492C-4A94-BCAB-9DB737CA705B}" dt="2022-08-31T08:31:40.557" v="8220" actId="6549"/>
        <pc:sldMkLst>
          <pc:docMk/>
          <pc:sldMk cId="4201735755" sldId="3400"/>
        </pc:sldMkLst>
        <pc:spChg chg="mod">
          <ac:chgData name="Alexis Kinzelin" userId="e9f19f77-3c43-45b4-aa40-e880244cb77c" providerId="ADAL" clId="{6FBAEA7B-492C-4A94-BCAB-9DB737CA705B}" dt="2022-08-29T15:54:40.928" v="2107" actId="404"/>
          <ac:spMkLst>
            <pc:docMk/>
            <pc:sldMk cId="4201735755" sldId="3400"/>
            <ac:spMk id="31" creationId="{F03A059A-3507-4389-8561-E59A0724E19E}"/>
          </ac:spMkLst>
        </pc:spChg>
      </pc:sldChg>
      <pc:sldChg chg="modSp mod">
        <pc:chgData name="Alexis Kinzelin" userId="e9f19f77-3c43-45b4-aa40-e880244cb77c" providerId="ADAL" clId="{6FBAEA7B-492C-4A94-BCAB-9DB737CA705B}" dt="2022-08-29T15:54:44.976" v="2109" actId="404"/>
        <pc:sldMkLst>
          <pc:docMk/>
          <pc:sldMk cId="797180863" sldId="3401"/>
        </pc:sldMkLst>
        <pc:spChg chg="mod">
          <ac:chgData name="Alexis Kinzelin" userId="e9f19f77-3c43-45b4-aa40-e880244cb77c" providerId="ADAL" clId="{6FBAEA7B-492C-4A94-BCAB-9DB737CA705B}" dt="2022-08-29T15:54:44.976" v="2109" actId="404"/>
          <ac:spMkLst>
            <pc:docMk/>
            <pc:sldMk cId="797180863" sldId="3401"/>
            <ac:spMk id="31" creationId="{F03A059A-3507-4389-8561-E59A0724E19E}"/>
          </ac:spMkLst>
        </pc:spChg>
      </pc:sldChg>
      <pc:sldChg chg="del modNotesTx">
        <pc:chgData name="Alexis Kinzelin" userId="e9f19f77-3c43-45b4-aa40-e880244cb77c" providerId="ADAL" clId="{6FBAEA7B-492C-4A94-BCAB-9DB737CA705B}" dt="2022-08-30T09:35:50.836" v="2768" actId="47"/>
        <pc:sldMkLst>
          <pc:docMk/>
          <pc:sldMk cId="2110431753" sldId="3402"/>
        </pc:sldMkLst>
      </pc:sldChg>
      <pc:sldChg chg="delSp del mod">
        <pc:chgData name="Alexis Kinzelin" userId="e9f19f77-3c43-45b4-aa40-e880244cb77c" providerId="ADAL" clId="{6FBAEA7B-492C-4A94-BCAB-9DB737CA705B}" dt="2022-08-29T15:42:49.278" v="1944" actId="47"/>
        <pc:sldMkLst>
          <pc:docMk/>
          <pc:sldMk cId="3284223911" sldId="3403"/>
        </pc:sldMkLst>
        <pc:spChg chg="del">
          <ac:chgData name="Alexis Kinzelin" userId="e9f19f77-3c43-45b4-aa40-e880244cb77c" providerId="ADAL" clId="{6FBAEA7B-492C-4A94-BCAB-9DB737CA705B}" dt="2022-08-29T15:14:09.102" v="1080" actId="478"/>
          <ac:spMkLst>
            <pc:docMk/>
            <pc:sldMk cId="3284223911" sldId="3403"/>
            <ac:spMk id="2" creationId="{147AA491-C057-E5F5-2BA7-021F6BF19165}"/>
          </ac:spMkLst>
        </pc:spChg>
      </pc:sldChg>
      <pc:sldChg chg="del">
        <pc:chgData name="Alexis Kinzelin" userId="e9f19f77-3c43-45b4-aa40-e880244cb77c" providerId="ADAL" clId="{6FBAEA7B-492C-4A94-BCAB-9DB737CA705B}" dt="2022-08-29T15:47:27.349" v="1991" actId="47"/>
        <pc:sldMkLst>
          <pc:docMk/>
          <pc:sldMk cId="631211566" sldId="3404"/>
        </pc:sldMkLst>
      </pc:sldChg>
      <pc:sldChg chg="mod modShow modNotesTx">
        <pc:chgData name="Alexis Kinzelin" userId="e9f19f77-3c43-45b4-aa40-e880244cb77c" providerId="ADAL" clId="{6FBAEA7B-492C-4A94-BCAB-9DB737CA705B}" dt="2022-08-31T08:49:59.488" v="8235" actId="729"/>
        <pc:sldMkLst>
          <pc:docMk/>
          <pc:sldMk cId="186397203" sldId="3405"/>
        </pc:sldMkLst>
      </pc:sldChg>
      <pc:sldChg chg="del">
        <pc:chgData name="Alexis Kinzelin" userId="e9f19f77-3c43-45b4-aa40-e880244cb77c" providerId="ADAL" clId="{6FBAEA7B-492C-4A94-BCAB-9DB737CA705B}" dt="2022-08-29T15:50:51.903" v="2038" actId="47"/>
        <pc:sldMkLst>
          <pc:docMk/>
          <pc:sldMk cId="1865846244" sldId="3406"/>
        </pc:sldMkLst>
      </pc:sldChg>
      <pc:sldChg chg="addSp delSp modSp del mod setBg addAnim delAnim modAnim">
        <pc:chgData name="Alexis Kinzelin" userId="e9f19f77-3c43-45b4-aa40-e880244cb77c" providerId="ADAL" clId="{6FBAEA7B-492C-4A94-BCAB-9DB737CA705B}" dt="2022-08-30T14:08:16.069" v="4231" actId="47"/>
        <pc:sldMkLst>
          <pc:docMk/>
          <pc:sldMk cId="1465919219" sldId="3408"/>
        </pc:sldMkLst>
        <pc:spChg chg="add del mod">
          <ac:chgData name="Alexis Kinzelin" userId="e9f19f77-3c43-45b4-aa40-e880244cb77c" providerId="ADAL" clId="{6FBAEA7B-492C-4A94-BCAB-9DB737CA705B}" dt="2022-08-30T09:12:54.281" v="2551" actId="478"/>
          <ac:spMkLst>
            <pc:docMk/>
            <pc:sldMk cId="1465919219" sldId="3408"/>
            <ac:spMk id="2" creationId="{4B29B669-8EEF-79AE-9F72-32CD805BB712}"/>
          </ac:spMkLst>
        </pc:spChg>
        <pc:spChg chg="del mod">
          <ac:chgData name="Alexis Kinzelin" userId="e9f19f77-3c43-45b4-aa40-e880244cb77c" providerId="ADAL" clId="{6FBAEA7B-492C-4A94-BCAB-9DB737CA705B}" dt="2022-08-30T12:10:19.595" v="3166" actId="478"/>
          <ac:spMkLst>
            <pc:docMk/>
            <pc:sldMk cId="1465919219" sldId="3408"/>
            <ac:spMk id="3" creationId="{535B8133-8922-0DCA-D6B0-563937508FBF}"/>
          </ac:spMkLst>
        </pc:spChg>
        <pc:spChg chg="mod">
          <ac:chgData name="Alexis Kinzelin" userId="e9f19f77-3c43-45b4-aa40-e880244cb77c" providerId="ADAL" clId="{6FBAEA7B-492C-4A94-BCAB-9DB737CA705B}" dt="2022-08-30T12:29:59.823" v="3532" actId="1076"/>
          <ac:spMkLst>
            <pc:docMk/>
            <pc:sldMk cId="1465919219" sldId="3408"/>
            <ac:spMk id="4" creationId="{EBC83899-73F3-291C-B9D8-56F898DA1023}"/>
          </ac:spMkLst>
        </pc:spChg>
        <pc:spChg chg="mod">
          <ac:chgData name="Alexis Kinzelin" userId="e9f19f77-3c43-45b4-aa40-e880244cb77c" providerId="ADAL" clId="{6FBAEA7B-492C-4A94-BCAB-9DB737CA705B}" dt="2022-08-30T12:29:59.823" v="3532" actId="1076"/>
          <ac:spMkLst>
            <pc:docMk/>
            <pc:sldMk cId="1465919219" sldId="3408"/>
            <ac:spMk id="5" creationId="{B6132FF9-46C0-1F05-B1AE-42B9DB4E70EA}"/>
          </ac:spMkLst>
        </pc:spChg>
        <pc:spChg chg="mod">
          <ac:chgData name="Alexis Kinzelin" userId="e9f19f77-3c43-45b4-aa40-e880244cb77c" providerId="ADAL" clId="{6FBAEA7B-492C-4A94-BCAB-9DB737CA705B}" dt="2022-08-30T12:29:59.823" v="3532" actId="1076"/>
          <ac:spMkLst>
            <pc:docMk/>
            <pc:sldMk cId="1465919219" sldId="3408"/>
            <ac:spMk id="6" creationId="{F6CC05B5-1A5E-C70E-B72C-739E508E22F2}"/>
          </ac:spMkLst>
        </pc:spChg>
        <pc:spChg chg="del mod">
          <ac:chgData name="Alexis Kinzelin" userId="e9f19f77-3c43-45b4-aa40-e880244cb77c" providerId="ADAL" clId="{6FBAEA7B-492C-4A94-BCAB-9DB737CA705B}" dt="2022-08-30T12:09:28.878" v="3154" actId="478"/>
          <ac:spMkLst>
            <pc:docMk/>
            <pc:sldMk cId="1465919219" sldId="3408"/>
            <ac:spMk id="7" creationId="{9D159FDE-8289-941F-E404-DB2316B93248}"/>
          </ac:spMkLst>
        </pc:spChg>
        <pc:spChg chg="mod">
          <ac:chgData name="Alexis Kinzelin" userId="e9f19f77-3c43-45b4-aa40-e880244cb77c" providerId="ADAL" clId="{6FBAEA7B-492C-4A94-BCAB-9DB737CA705B}" dt="2022-08-30T12:29:59.823" v="3532" actId="1076"/>
          <ac:spMkLst>
            <pc:docMk/>
            <pc:sldMk cId="1465919219" sldId="3408"/>
            <ac:spMk id="9" creationId="{8461B36C-FA93-A86A-03D9-5CAD75776B9C}"/>
          </ac:spMkLst>
        </pc:spChg>
        <pc:spChg chg="mod">
          <ac:chgData name="Alexis Kinzelin" userId="e9f19f77-3c43-45b4-aa40-e880244cb77c" providerId="ADAL" clId="{6FBAEA7B-492C-4A94-BCAB-9DB737CA705B}" dt="2022-08-30T12:29:59.823" v="3532" actId="1076"/>
          <ac:spMkLst>
            <pc:docMk/>
            <pc:sldMk cId="1465919219" sldId="3408"/>
            <ac:spMk id="10" creationId="{648B9AD7-3395-C0F2-3CCA-B2142BE356B0}"/>
          </ac:spMkLst>
        </pc:spChg>
        <pc:spChg chg="mod">
          <ac:chgData name="Alexis Kinzelin" userId="e9f19f77-3c43-45b4-aa40-e880244cb77c" providerId="ADAL" clId="{6FBAEA7B-492C-4A94-BCAB-9DB737CA705B}" dt="2022-08-30T12:29:59.823" v="3532" actId="1076"/>
          <ac:spMkLst>
            <pc:docMk/>
            <pc:sldMk cId="1465919219" sldId="3408"/>
            <ac:spMk id="12" creationId="{EC37FC8C-9440-2FCE-B9AE-43ED55EFEFBE}"/>
          </ac:spMkLst>
        </pc:spChg>
        <pc:spChg chg="add mod">
          <ac:chgData name="Alexis Kinzelin" userId="e9f19f77-3c43-45b4-aa40-e880244cb77c" providerId="ADAL" clId="{6FBAEA7B-492C-4A94-BCAB-9DB737CA705B}" dt="2022-08-30T12:29:59.823" v="3532" actId="1076"/>
          <ac:spMkLst>
            <pc:docMk/>
            <pc:sldMk cId="1465919219" sldId="3408"/>
            <ac:spMk id="20" creationId="{AF4C6A6F-5E67-7B54-7F93-DDC9910F0484}"/>
          </ac:spMkLst>
        </pc:spChg>
        <pc:spChg chg="mod">
          <ac:chgData name="Alexis Kinzelin" userId="e9f19f77-3c43-45b4-aa40-e880244cb77c" providerId="ADAL" clId="{6FBAEA7B-492C-4A94-BCAB-9DB737CA705B}" dt="2022-08-30T09:12:02.279" v="2529"/>
          <ac:spMkLst>
            <pc:docMk/>
            <pc:sldMk cId="1465919219" sldId="3408"/>
            <ac:spMk id="26" creationId="{84A06239-A747-0C30-6465-4C70541AC463}"/>
          </ac:spMkLst>
        </pc:spChg>
        <pc:spChg chg="del mod">
          <ac:chgData name="Alexis Kinzelin" userId="e9f19f77-3c43-45b4-aa40-e880244cb77c" providerId="ADAL" clId="{6FBAEA7B-492C-4A94-BCAB-9DB737CA705B}" dt="2022-08-30T11:58:38.055" v="2996" actId="478"/>
          <ac:spMkLst>
            <pc:docMk/>
            <pc:sldMk cId="1465919219" sldId="3408"/>
            <ac:spMk id="28" creationId="{F9DD4D9F-DA5E-84F5-C771-2BE2C54C4234}"/>
          </ac:spMkLst>
        </pc:spChg>
        <pc:spChg chg="del mod">
          <ac:chgData name="Alexis Kinzelin" userId="e9f19f77-3c43-45b4-aa40-e880244cb77c" providerId="ADAL" clId="{6FBAEA7B-492C-4A94-BCAB-9DB737CA705B}" dt="2022-08-30T12:24:16.385" v="3396" actId="21"/>
          <ac:spMkLst>
            <pc:docMk/>
            <pc:sldMk cId="1465919219" sldId="3408"/>
            <ac:spMk id="30" creationId="{6BB7A1B9-281F-A32C-384C-36C821DEB21B}"/>
          </ac:spMkLst>
        </pc:spChg>
        <pc:spChg chg="add del mod">
          <ac:chgData name="Alexis Kinzelin" userId="e9f19f77-3c43-45b4-aa40-e880244cb77c" providerId="ADAL" clId="{6FBAEA7B-492C-4A94-BCAB-9DB737CA705B}" dt="2022-08-30T09:12:01.833" v="2526" actId="478"/>
          <ac:spMkLst>
            <pc:docMk/>
            <pc:sldMk cId="1465919219" sldId="3408"/>
            <ac:spMk id="32" creationId="{F6C6A67D-A1DC-B4A7-5A8F-2AC7B4625BB5}"/>
          </ac:spMkLst>
        </pc:spChg>
        <pc:spChg chg="add del mod">
          <ac:chgData name="Alexis Kinzelin" userId="e9f19f77-3c43-45b4-aa40-e880244cb77c" providerId="ADAL" clId="{6FBAEA7B-492C-4A94-BCAB-9DB737CA705B}" dt="2022-08-30T09:13:00.538" v="2553" actId="478"/>
          <ac:spMkLst>
            <pc:docMk/>
            <pc:sldMk cId="1465919219" sldId="3408"/>
            <ac:spMk id="34" creationId="{EBDB3BB7-8771-A1B4-58C1-38FB554BA169}"/>
          </ac:spMkLst>
        </pc:spChg>
        <pc:spChg chg="add mod">
          <ac:chgData name="Alexis Kinzelin" userId="e9f19f77-3c43-45b4-aa40-e880244cb77c" providerId="ADAL" clId="{6FBAEA7B-492C-4A94-BCAB-9DB737CA705B}" dt="2022-08-30T12:30:18.148" v="3534" actId="1076"/>
          <ac:spMkLst>
            <pc:docMk/>
            <pc:sldMk cId="1465919219" sldId="3408"/>
            <ac:spMk id="35" creationId="{EF45F6DE-A674-9F8C-E11E-12DB9FD105FD}"/>
          </ac:spMkLst>
        </pc:spChg>
        <pc:spChg chg="add del mod">
          <ac:chgData name="Alexis Kinzelin" userId="e9f19f77-3c43-45b4-aa40-e880244cb77c" providerId="ADAL" clId="{6FBAEA7B-492C-4A94-BCAB-9DB737CA705B}" dt="2022-08-30T12:19:47.008" v="3316" actId="478"/>
          <ac:spMkLst>
            <pc:docMk/>
            <pc:sldMk cId="1465919219" sldId="3408"/>
            <ac:spMk id="44" creationId="{74EC511A-AF07-C305-B69B-EEFE92A4FD00}"/>
          </ac:spMkLst>
        </pc:spChg>
        <pc:spChg chg="add del mod">
          <ac:chgData name="Alexis Kinzelin" userId="e9f19f77-3c43-45b4-aa40-e880244cb77c" providerId="ADAL" clId="{6FBAEA7B-492C-4A94-BCAB-9DB737CA705B}" dt="2022-08-30T12:19:47.008" v="3316" actId="478"/>
          <ac:spMkLst>
            <pc:docMk/>
            <pc:sldMk cId="1465919219" sldId="3408"/>
            <ac:spMk id="45" creationId="{E3C4D008-E714-43B2-73C1-B9692114C96B}"/>
          </ac:spMkLst>
        </pc:spChg>
        <pc:spChg chg="add del mod">
          <ac:chgData name="Alexis Kinzelin" userId="e9f19f77-3c43-45b4-aa40-e880244cb77c" providerId="ADAL" clId="{6FBAEA7B-492C-4A94-BCAB-9DB737CA705B}" dt="2022-08-30T12:19:47.008" v="3316" actId="478"/>
          <ac:spMkLst>
            <pc:docMk/>
            <pc:sldMk cId="1465919219" sldId="3408"/>
            <ac:spMk id="46" creationId="{49F27E1A-5D3E-BA84-9332-FFA624E8A43F}"/>
          </ac:spMkLst>
        </pc:spChg>
        <pc:spChg chg="mod">
          <ac:chgData name="Alexis Kinzelin" userId="e9f19f77-3c43-45b4-aa40-e880244cb77c" providerId="ADAL" clId="{6FBAEA7B-492C-4A94-BCAB-9DB737CA705B}" dt="2022-08-30T12:29:59.823" v="3532" actId="1076"/>
          <ac:spMkLst>
            <pc:docMk/>
            <pc:sldMk cId="1465919219" sldId="3408"/>
            <ac:spMk id="47" creationId="{56C5240F-330B-EFDB-AF46-91F4D77301CB}"/>
          </ac:spMkLst>
        </pc:spChg>
        <pc:spChg chg="add del mod">
          <ac:chgData name="Alexis Kinzelin" userId="e9f19f77-3c43-45b4-aa40-e880244cb77c" providerId="ADAL" clId="{6FBAEA7B-492C-4A94-BCAB-9DB737CA705B}" dt="2022-08-30T12:19:47.008" v="3316" actId="478"/>
          <ac:spMkLst>
            <pc:docMk/>
            <pc:sldMk cId="1465919219" sldId="3408"/>
            <ac:spMk id="49" creationId="{FFD45E32-8634-8F01-8E6D-5A392139EEE4}"/>
          </ac:spMkLst>
        </pc:spChg>
        <pc:spChg chg="del mod">
          <ac:chgData name="Alexis Kinzelin" userId="e9f19f77-3c43-45b4-aa40-e880244cb77c" providerId="ADAL" clId="{6FBAEA7B-492C-4A94-BCAB-9DB737CA705B}" dt="2022-08-30T12:19:47.008" v="3316" actId="478"/>
          <ac:spMkLst>
            <pc:docMk/>
            <pc:sldMk cId="1465919219" sldId="3408"/>
            <ac:spMk id="50" creationId="{50772C15-F22B-86A2-4BB1-499D0003CA9D}"/>
          </ac:spMkLst>
        </pc:spChg>
        <pc:spChg chg="add del mod">
          <ac:chgData name="Alexis Kinzelin" userId="e9f19f77-3c43-45b4-aa40-e880244cb77c" providerId="ADAL" clId="{6FBAEA7B-492C-4A94-BCAB-9DB737CA705B}" dt="2022-08-30T12:19:47.008" v="3316" actId="478"/>
          <ac:spMkLst>
            <pc:docMk/>
            <pc:sldMk cId="1465919219" sldId="3408"/>
            <ac:spMk id="51" creationId="{545CD9FA-1B1B-D271-51C5-86A1273EE8A1}"/>
          </ac:spMkLst>
        </pc:spChg>
        <pc:spChg chg="mod">
          <ac:chgData name="Alexis Kinzelin" userId="e9f19f77-3c43-45b4-aa40-e880244cb77c" providerId="ADAL" clId="{6FBAEA7B-492C-4A94-BCAB-9DB737CA705B}" dt="2022-08-30T12:20:22.633" v="3325" actId="1076"/>
          <ac:spMkLst>
            <pc:docMk/>
            <pc:sldMk cId="1465919219" sldId="3408"/>
            <ac:spMk id="55" creationId="{C84AEE52-3716-B4ED-864D-5AB55D9813CE}"/>
          </ac:spMkLst>
        </pc:spChg>
        <pc:spChg chg="add mod">
          <ac:chgData name="Alexis Kinzelin" userId="e9f19f77-3c43-45b4-aa40-e880244cb77c" providerId="ADAL" clId="{6FBAEA7B-492C-4A94-BCAB-9DB737CA705B}" dt="2022-08-30T12:29:59.823" v="3532" actId="1076"/>
          <ac:spMkLst>
            <pc:docMk/>
            <pc:sldMk cId="1465919219" sldId="3408"/>
            <ac:spMk id="57" creationId="{F4A5AA31-FF09-3B2B-7F5A-7968A0C66466}"/>
          </ac:spMkLst>
        </pc:spChg>
        <pc:spChg chg="mod">
          <ac:chgData name="Alexis Kinzelin" userId="e9f19f77-3c43-45b4-aa40-e880244cb77c" providerId="ADAL" clId="{6FBAEA7B-492C-4A94-BCAB-9DB737CA705B}" dt="2022-08-30T12:29:59.823" v="3532" actId="1076"/>
          <ac:spMkLst>
            <pc:docMk/>
            <pc:sldMk cId="1465919219" sldId="3408"/>
            <ac:spMk id="58" creationId="{8A9851E8-89D7-475A-0DAE-6E6ABEF169F3}"/>
          </ac:spMkLst>
        </pc:spChg>
        <pc:spChg chg="add del mod">
          <ac:chgData name="Alexis Kinzelin" userId="e9f19f77-3c43-45b4-aa40-e880244cb77c" providerId="ADAL" clId="{6FBAEA7B-492C-4A94-BCAB-9DB737CA705B}" dt="2022-08-30T12:09:38.044" v="3156" actId="478"/>
          <ac:spMkLst>
            <pc:docMk/>
            <pc:sldMk cId="1465919219" sldId="3408"/>
            <ac:spMk id="62" creationId="{62796BF8-07CF-53AA-6E35-42FD92292E1B}"/>
          </ac:spMkLst>
        </pc:spChg>
        <pc:spChg chg="add mod ord">
          <ac:chgData name="Alexis Kinzelin" userId="e9f19f77-3c43-45b4-aa40-e880244cb77c" providerId="ADAL" clId="{6FBAEA7B-492C-4A94-BCAB-9DB737CA705B}" dt="2022-08-30T12:29:59.823" v="3532" actId="1076"/>
          <ac:spMkLst>
            <pc:docMk/>
            <pc:sldMk cId="1465919219" sldId="3408"/>
            <ac:spMk id="63" creationId="{A6AC329A-15D4-75AC-E5A6-F015AADE0C24}"/>
          </ac:spMkLst>
        </pc:spChg>
        <pc:spChg chg="add mod ord">
          <ac:chgData name="Alexis Kinzelin" userId="e9f19f77-3c43-45b4-aa40-e880244cb77c" providerId="ADAL" clId="{6FBAEA7B-492C-4A94-BCAB-9DB737CA705B}" dt="2022-08-30T12:29:59.823" v="3532" actId="1076"/>
          <ac:spMkLst>
            <pc:docMk/>
            <pc:sldMk cId="1465919219" sldId="3408"/>
            <ac:spMk id="64" creationId="{6E1FE901-0755-CCF3-B312-D141C57516F1}"/>
          </ac:spMkLst>
        </pc:spChg>
        <pc:spChg chg="add del mod">
          <ac:chgData name="Alexis Kinzelin" userId="e9f19f77-3c43-45b4-aa40-e880244cb77c" providerId="ADAL" clId="{6FBAEA7B-492C-4A94-BCAB-9DB737CA705B}" dt="2022-08-30T12:20:56.317" v="3334" actId="478"/>
          <ac:spMkLst>
            <pc:docMk/>
            <pc:sldMk cId="1465919219" sldId="3408"/>
            <ac:spMk id="65" creationId="{E7A9F1C6-710F-3FAA-B564-957A0EE60E07}"/>
          </ac:spMkLst>
        </pc:spChg>
        <pc:spChg chg="add del mod">
          <ac:chgData name="Alexis Kinzelin" userId="e9f19f77-3c43-45b4-aa40-e880244cb77c" providerId="ADAL" clId="{6FBAEA7B-492C-4A94-BCAB-9DB737CA705B}" dt="2022-08-30T12:13:27.674" v="3236" actId="478"/>
          <ac:spMkLst>
            <pc:docMk/>
            <pc:sldMk cId="1465919219" sldId="3408"/>
            <ac:spMk id="66" creationId="{F2CDD4A1-C591-1C8E-F1C5-F7B5F015F4DB}"/>
          </ac:spMkLst>
        </pc:spChg>
        <pc:spChg chg="add mod">
          <ac:chgData name="Alexis Kinzelin" userId="e9f19f77-3c43-45b4-aa40-e880244cb77c" providerId="ADAL" clId="{6FBAEA7B-492C-4A94-BCAB-9DB737CA705B}" dt="2022-08-30T12:29:59.823" v="3532" actId="1076"/>
          <ac:spMkLst>
            <pc:docMk/>
            <pc:sldMk cId="1465919219" sldId="3408"/>
            <ac:spMk id="83" creationId="{0AA09A05-19CD-651D-7A3C-F21C21E6E328}"/>
          </ac:spMkLst>
        </pc:spChg>
        <pc:spChg chg="add mod">
          <ac:chgData name="Alexis Kinzelin" userId="e9f19f77-3c43-45b4-aa40-e880244cb77c" providerId="ADAL" clId="{6FBAEA7B-492C-4A94-BCAB-9DB737CA705B}" dt="2022-08-30T12:29:59.823" v="3532" actId="1076"/>
          <ac:spMkLst>
            <pc:docMk/>
            <pc:sldMk cId="1465919219" sldId="3408"/>
            <ac:spMk id="86" creationId="{4C23D976-529A-6F2F-6ADE-2A9E86241908}"/>
          </ac:spMkLst>
        </pc:spChg>
        <pc:grpChg chg="add del mod">
          <ac:chgData name="Alexis Kinzelin" userId="e9f19f77-3c43-45b4-aa40-e880244cb77c" providerId="ADAL" clId="{6FBAEA7B-492C-4A94-BCAB-9DB737CA705B}" dt="2022-08-30T09:12:02.664" v="2531"/>
          <ac:grpSpMkLst>
            <pc:docMk/>
            <pc:sldMk cId="1465919219" sldId="3408"/>
            <ac:grpSpMk id="20" creationId="{46CB02B8-219F-B6ED-34E4-C1BBBEEE73B0}"/>
          </ac:grpSpMkLst>
        </pc:grpChg>
        <pc:grpChg chg="mod">
          <ac:chgData name="Alexis Kinzelin" userId="e9f19f77-3c43-45b4-aa40-e880244cb77c" providerId="ADAL" clId="{6FBAEA7B-492C-4A94-BCAB-9DB737CA705B}" dt="2022-08-29T14:25:26.052" v="261"/>
          <ac:grpSpMkLst>
            <pc:docMk/>
            <pc:sldMk cId="1465919219" sldId="3408"/>
            <ac:grpSpMk id="31" creationId="{FF04CD1E-8552-869E-CD9A-A29337DF8E0E}"/>
          </ac:grpSpMkLst>
        </pc:grpChg>
        <pc:grpChg chg="mod">
          <ac:chgData name="Alexis Kinzelin" userId="e9f19f77-3c43-45b4-aa40-e880244cb77c" providerId="ADAL" clId="{6FBAEA7B-492C-4A94-BCAB-9DB737CA705B}" dt="2022-08-29T14:25:36.127" v="284"/>
          <ac:grpSpMkLst>
            <pc:docMk/>
            <pc:sldMk cId="1465919219" sldId="3408"/>
            <ac:grpSpMk id="41" creationId="{6C976899-5E04-C792-2AD5-B750136DCA6E}"/>
          </ac:grpSpMkLst>
        </pc:grpChg>
        <pc:grpChg chg="add del mod">
          <ac:chgData name="Alexis Kinzelin" userId="e9f19f77-3c43-45b4-aa40-e880244cb77c" providerId="ADAL" clId="{6FBAEA7B-492C-4A94-BCAB-9DB737CA705B}" dt="2022-08-30T12:20:26.950" v="3331" actId="478"/>
          <ac:grpSpMkLst>
            <pc:docMk/>
            <pc:sldMk cId="1465919219" sldId="3408"/>
            <ac:grpSpMk id="54" creationId="{1604AA02-DDAB-F32B-5AC5-332B27962402}"/>
          </ac:grpSpMkLst>
        </pc:grpChg>
        <pc:grpChg chg="add del mod">
          <ac:chgData name="Alexis Kinzelin" userId="e9f19f77-3c43-45b4-aa40-e880244cb77c" providerId="ADAL" clId="{6FBAEA7B-492C-4A94-BCAB-9DB737CA705B}" dt="2022-08-29T14:26:12.998" v="335"/>
          <ac:grpSpMkLst>
            <pc:docMk/>
            <pc:sldMk cId="1465919219" sldId="3408"/>
            <ac:grpSpMk id="62" creationId="{1746CFCD-98F6-A31E-EADE-FC6E2DA2FE88}"/>
          </ac:grpSpMkLst>
        </pc:grpChg>
        <pc:grpChg chg="add del mod">
          <ac:chgData name="Alexis Kinzelin" userId="e9f19f77-3c43-45b4-aa40-e880244cb77c" providerId="ADAL" clId="{6FBAEA7B-492C-4A94-BCAB-9DB737CA705B}" dt="2022-08-29T14:26:12.998" v="335"/>
          <ac:grpSpMkLst>
            <pc:docMk/>
            <pc:sldMk cId="1465919219" sldId="3408"/>
            <ac:grpSpMk id="63" creationId="{366FD763-367F-ECFC-0D0D-A5C5B04C3CC9}"/>
          </ac:grpSpMkLst>
        </pc:grpChg>
        <pc:grpChg chg="mod">
          <ac:chgData name="Alexis Kinzelin" userId="e9f19f77-3c43-45b4-aa40-e880244cb77c" providerId="ADAL" clId="{6FBAEA7B-492C-4A94-BCAB-9DB737CA705B}" dt="2022-08-29T14:26:11.271" v="322"/>
          <ac:grpSpMkLst>
            <pc:docMk/>
            <pc:sldMk cId="1465919219" sldId="3408"/>
            <ac:grpSpMk id="76" creationId="{F1C5AB28-0C93-6647-2E4C-36CE2FC93B1C}"/>
          </ac:grpSpMkLst>
        </pc:grpChg>
        <pc:grpChg chg="del mod">
          <ac:chgData name="Alexis Kinzelin" userId="e9f19f77-3c43-45b4-aa40-e880244cb77c" providerId="ADAL" clId="{6FBAEA7B-492C-4A94-BCAB-9DB737CA705B}" dt="2022-08-29T14:26:36.446" v="353" actId="478"/>
          <ac:grpSpMkLst>
            <pc:docMk/>
            <pc:sldMk cId="1465919219" sldId="3408"/>
            <ac:grpSpMk id="88" creationId="{763CDDEC-241E-302A-2DF7-EBE8B8B12AD5}"/>
          </ac:grpSpMkLst>
        </pc:grpChg>
        <pc:grpChg chg="del mod">
          <ac:chgData name="Alexis Kinzelin" userId="e9f19f77-3c43-45b4-aa40-e880244cb77c" providerId="ADAL" clId="{6FBAEA7B-492C-4A94-BCAB-9DB737CA705B}" dt="2022-08-29T14:26:36.446" v="353" actId="478"/>
          <ac:grpSpMkLst>
            <pc:docMk/>
            <pc:sldMk cId="1465919219" sldId="3408"/>
            <ac:grpSpMk id="89" creationId="{53C3F4FD-28E7-B6ED-04BA-E8D51EF1C6F9}"/>
          </ac:grpSpMkLst>
        </pc:grpChg>
        <pc:picChg chg="add del mod">
          <ac:chgData name="Alexis Kinzelin" userId="e9f19f77-3c43-45b4-aa40-e880244cb77c" providerId="ADAL" clId="{6FBAEA7B-492C-4A94-BCAB-9DB737CA705B}" dt="2022-08-30T11:56:26.632" v="2982" actId="478"/>
          <ac:picMkLst>
            <pc:docMk/>
            <pc:sldMk cId="1465919219" sldId="3408"/>
            <ac:picMk id="8" creationId="{7C4FDDB5-3330-A666-FEC8-70F0B5637F53}"/>
          </ac:picMkLst>
        </pc:picChg>
        <pc:picChg chg="add">
          <ac:chgData name="Alexis Kinzelin" userId="e9f19f77-3c43-45b4-aa40-e880244cb77c" providerId="ADAL" clId="{6FBAEA7B-492C-4A94-BCAB-9DB737CA705B}" dt="2022-08-29T16:35:55.249" v="2491" actId="22"/>
          <ac:picMkLst>
            <pc:docMk/>
            <pc:sldMk cId="1465919219" sldId="3408"/>
            <ac:picMk id="11" creationId="{DE87E705-6367-C64C-5026-BE9A21804784}"/>
          </ac:picMkLst>
        </pc:picChg>
        <pc:picChg chg="add mod">
          <ac:chgData name="Alexis Kinzelin" userId="e9f19f77-3c43-45b4-aa40-e880244cb77c" providerId="ADAL" clId="{6FBAEA7B-492C-4A94-BCAB-9DB737CA705B}" dt="2022-08-29T16:36:12.727" v="2492" actId="1076"/>
          <ac:picMkLst>
            <pc:docMk/>
            <pc:sldMk cId="1465919219" sldId="3408"/>
            <ac:picMk id="14" creationId="{EFB9DBF5-1FC2-274D-F057-4A28252AACCE}"/>
          </ac:picMkLst>
        </pc:picChg>
        <pc:picChg chg="add mod">
          <ac:chgData name="Alexis Kinzelin" userId="e9f19f77-3c43-45b4-aa40-e880244cb77c" providerId="ADAL" clId="{6FBAEA7B-492C-4A94-BCAB-9DB737CA705B}" dt="2022-08-29T16:36:12.727" v="2492" actId="1076"/>
          <ac:picMkLst>
            <pc:docMk/>
            <pc:sldMk cId="1465919219" sldId="3408"/>
            <ac:picMk id="16" creationId="{CF81BBFC-1339-FBFB-498F-5DA989DA48D2}"/>
          </ac:picMkLst>
        </pc:picChg>
        <pc:picChg chg="mod">
          <ac:chgData name="Alexis Kinzelin" userId="e9f19f77-3c43-45b4-aa40-e880244cb77c" providerId="ADAL" clId="{6FBAEA7B-492C-4A94-BCAB-9DB737CA705B}" dt="2022-08-30T12:29:59.823" v="3532" actId="1076"/>
          <ac:picMkLst>
            <pc:docMk/>
            <pc:sldMk cId="1465919219" sldId="3408"/>
            <ac:picMk id="17" creationId="{2B6782DB-6731-E47B-6155-E320C2BFD2F3}"/>
          </ac:picMkLst>
        </pc:picChg>
        <pc:picChg chg="add mod">
          <ac:chgData name="Alexis Kinzelin" userId="e9f19f77-3c43-45b4-aa40-e880244cb77c" providerId="ADAL" clId="{6FBAEA7B-492C-4A94-BCAB-9DB737CA705B}" dt="2022-08-29T16:36:12.727" v="2492" actId="1076"/>
          <ac:picMkLst>
            <pc:docMk/>
            <pc:sldMk cId="1465919219" sldId="3408"/>
            <ac:picMk id="19" creationId="{D6DBC356-13CD-893F-AAE1-4D448408E94C}"/>
          </ac:picMkLst>
        </pc:picChg>
        <pc:picChg chg="mod">
          <ac:chgData name="Alexis Kinzelin" userId="e9f19f77-3c43-45b4-aa40-e880244cb77c" providerId="ADAL" clId="{6FBAEA7B-492C-4A94-BCAB-9DB737CA705B}" dt="2022-08-30T12:29:59.823" v="3532" actId="1076"/>
          <ac:picMkLst>
            <pc:docMk/>
            <pc:sldMk cId="1465919219" sldId="3408"/>
            <ac:picMk id="21" creationId="{D541EE9F-B049-FEFA-A2E4-8F0282F6EA7D}"/>
          </ac:picMkLst>
        </pc:picChg>
        <pc:picChg chg="mod">
          <ac:chgData name="Alexis Kinzelin" userId="e9f19f77-3c43-45b4-aa40-e880244cb77c" providerId="ADAL" clId="{6FBAEA7B-492C-4A94-BCAB-9DB737CA705B}" dt="2022-08-30T09:11:13.839" v="2510"/>
          <ac:picMkLst>
            <pc:docMk/>
            <pc:sldMk cId="1465919219" sldId="3408"/>
            <ac:picMk id="22" creationId="{1B5C40C1-2D27-27AB-8C1A-20A9EF3E89CC}"/>
          </ac:picMkLst>
        </pc:picChg>
        <pc:picChg chg="mod">
          <ac:chgData name="Alexis Kinzelin" userId="e9f19f77-3c43-45b4-aa40-e880244cb77c" providerId="ADAL" clId="{6FBAEA7B-492C-4A94-BCAB-9DB737CA705B}" dt="2022-08-30T12:29:59.823" v="3532" actId="1076"/>
          <ac:picMkLst>
            <pc:docMk/>
            <pc:sldMk cId="1465919219" sldId="3408"/>
            <ac:picMk id="23" creationId="{E1A696C5-ABB5-74B2-54A9-30B1CE1A936F}"/>
          </ac:picMkLst>
        </pc:picChg>
        <pc:picChg chg="mod">
          <ac:chgData name="Alexis Kinzelin" userId="e9f19f77-3c43-45b4-aa40-e880244cb77c" providerId="ADAL" clId="{6FBAEA7B-492C-4A94-BCAB-9DB737CA705B}" dt="2022-08-30T09:11:13.839" v="2510"/>
          <ac:picMkLst>
            <pc:docMk/>
            <pc:sldMk cId="1465919219" sldId="3408"/>
            <ac:picMk id="24" creationId="{3D549B3A-0A9E-31D3-B67D-B2409889C796}"/>
          </ac:picMkLst>
        </pc:picChg>
        <pc:picChg chg="mod">
          <ac:chgData name="Alexis Kinzelin" userId="e9f19f77-3c43-45b4-aa40-e880244cb77c" providerId="ADAL" clId="{6FBAEA7B-492C-4A94-BCAB-9DB737CA705B}" dt="2022-08-30T12:29:59.823" v="3532" actId="1076"/>
          <ac:picMkLst>
            <pc:docMk/>
            <pc:sldMk cId="1465919219" sldId="3408"/>
            <ac:picMk id="25" creationId="{0AFD357A-9C81-3310-70C6-402B00E280C5}"/>
          </ac:picMkLst>
        </pc:picChg>
        <pc:picChg chg="del mod">
          <ac:chgData name="Alexis Kinzelin" userId="e9f19f77-3c43-45b4-aa40-e880244cb77c" providerId="ADAL" clId="{6FBAEA7B-492C-4A94-BCAB-9DB737CA705B}" dt="2022-08-30T12:20:32.291" v="3333" actId="478"/>
          <ac:picMkLst>
            <pc:docMk/>
            <pc:sldMk cId="1465919219" sldId="3408"/>
            <ac:picMk id="27" creationId="{07451E15-3921-C770-E5CB-F87090405C10}"/>
          </ac:picMkLst>
        </pc:picChg>
        <pc:picChg chg="mod">
          <ac:chgData name="Alexis Kinzelin" userId="e9f19f77-3c43-45b4-aa40-e880244cb77c" providerId="ADAL" clId="{6FBAEA7B-492C-4A94-BCAB-9DB737CA705B}" dt="2022-08-30T12:29:59.823" v="3532" actId="1076"/>
          <ac:picMkLst>
            <pc:docMk/>
            <pc:sldMk cId="1465919219" sldId="3408"/>
            <ac:picMk id="29" creationId="{19B42831-CACD-05C7-32F3-10FBEB4ED41F}"/>
          </ac:picMkLst>
        </pc:picChg>
        <pc:picChg chg="add mod">
          <ac:chgData name="Alexis Kinzelin" userId="e9f19f77-3c43-45b4-aa40-e880244cb77c" providerId="ADAL" clId="{6FBAEA7B-492C-4A94-BCAB-9DB737CA705B}" dt="2022-08-30T12:29:59.823" v="3532" actId="1076"/>
          <ac:picMkLst>
            <pc:docMk/>
            <pc:sldMk cId="1465919219" sldId="3408"/>
            <ac:picMk id="53" creationId="{F316FA39-3A5B-6A60-8350-106098195FE1}"/>
          </ac:picMkLst>
        </pc:picChg>
        <pc:picChg chg="mod">
          <ac:chgData name="Alexis Kinzelin" userId="e9f19f77-3c43-45b4-aa40-e880244cb77c" providerId="ADAL" clId="{6FBAEA7B-492C-4A94-BCAB-9DB737CA705B}" dt="2022-08-30T12:20:22.633" v="3325" actId="1076"/>
          <ac:picMkLst>
            <pc:docMk/>
            <pc:sldMk cId="1465919219" sldId="3408"/>
            <ac:picMk id="56" creationId="{3B6763EC-135D-2BB4-23FE-F5BB3452F339}"/>
          </ac:picMkLst>
        </pc:picChg>
        <pc:picChg chg="add del">
          <ac:chgData name="Alexis Kinzelin" userId="e9f19f77-3c43-45b4-aa40-e880244cb77c" providerId="ADAL" clId="{6FBAEA7B-492C-4A94-BCAB-9DB737CA705B}" dt="2022-08-30T12:09:21.245" v="3148" actId="22"/>
          <ac:picMkLst>
            <pc:docMk/>
            <pc:sldMk cId="1465919219" sldId="3408"/>
            <ac:picMk id="61" creationId="{A15D8F5F-2829-E050-0CBD-C481F3CA7FAB}"/>
          </ac:picMkLst>
        </pc:picChg>
        <pc:picChg chg="add del mod">
          <ac:chgData name="Alexis Kinzelin" userId="e9f19f77-3c43-45b4-aa40-e880244cb77c" providerId="ADAL" clId="{6FBAEA7B-492C-4A94-BCAB-9DB737CA705B}" dt="2022-08-30T12:20:23.313" v="3327" actId="22"/>
          <ac:picMkLst>
            <pc:docMk/>
            <pc:sldMk cId="1465919219" sldId="3408"/>
            <ac:picMk id="78" creationId="{51D93BB3-734D-E064-2E93-E4024B29A6EC}"/>
          </ac:picMkLst>
        </pc:picChg>
        <pc:picChg chg="add mod">
          <ac:chgData name="Alexis Kinzelin" userId="e9f19f77-3c43-45b4-aa40-e880244cb77c" providerId="ADAL" clId="{6FBAEA7B-492C-4A94-BCAB-9DB737CA705B}" dt="2022-08-30T12:29:59.823" v="3532" actId="1076"/>
          <ac:picMkLst>
            <pc:docMk/>
            <pc:sldMk cId="1465919219" sldId="3408"/>
            <ac:picMk id="80" creationId="{A45D74F8-8C01-053F-FA76-F45E74330FFD}"/>
          </ac:picMkLst>
        </pc:picChg>
        <pc:picChg chg="add mod">
          <ac:chgData name="Alexis Kinzelin" userId="e9f19f77-3c43-45b4-aa40-e880244cb77c" providerId="ADAL" clId="{6FBAEA7B-492C-4A94-BCAB-9DB737CA705B}" dt="2022-08-30T12:29:59.823" v="3532" actId="1076"/>
          <ac:picMkLst>
            <pc:docMk/>
            <pc:sldMk cId="1465919219" sldId="3408"/>
            <ac:picMk id="89" creationId="{F749C57F-8C06-5E15-CF9F-8D1003221314}"/>
          </ac:picMkLst>
        </pc:picChg>
        <pc:picChg chg="add mod">
          <ac:chgData name="Alexis Kinzelin" userId="e9f19f77-3c43-45b4-aa40-e880244cb77c" providerId="ADAL" clId="{6FBAEA7B-492C-4A94-BCAB-9DB737CA705B}" dt="2022-08-30T12:29:59.823" v="3532" actId="1076"/>
          <ac:picMkLst>
            <pc:docMk/>
            <pc:sldMk cId="1465919219" sldId="3408"/>
            <ac:picMk id="91" creationId="{2DC17971-0E92-DD68-F799-807C4E376A28}"/>
          </ac:picMkLst>
        </pc:picChg>
        <pc:picChg chg="add del mod">
          <ac:chgData name="Alexis Kinzelin" userId="e9f19f77-3c43-45b4-aa40-e880244cb77c" providerId="ADAL" clId="{6FBAEA7B-492C-4A94-BCAB-9DB737CA705B}" dt="2022-08-30T12:22:24.252" v="3367" actId="21"/>
          <ac:picMkLst>
            <pc:docMk/>
            <pc:sldMk cId="1465919219" sldId="3408"/>
            <ac:picMk id="1026" creationId="{921A373A-5742-39E1-83B3-29D0AE99505E}"/>
          </ac:picMkLst>
        </pc:picChg>
        <pc:picChg chg="add del mod">
          <ac:chgData name="Alexis Kinzelin" userId="e9f19f77-3c43-45b4-aa40-e880244cb77c" providerId="ADAL" clId="{6FBAEA7B-492C-4A94-BCAB-9DB737CA705B}" dt="2022-08-30T12:19:15.981" v="3307" actId="478"/>
          <ac:picMkLst>
            <pc:docMk/>
            <pc:sldMk cId="1465919219" sldId="3408"/>
            <ac:picMk id="1028" creationId="{DFF7AC8B-2570-4534-23A2-019BC3A7DEA4}"/>
          </ac:picMkLst>
        </pc:picChg>
        <pc:inkChg chg="add del mod">
          <ac:chgData name="Alexis Kinzelin" userId="e9f19f77-3c43-45b4-aa40-e880244cb77c" providerId="ADAL" clId="{6FBAEA7B-492C-4A94-BCAB-9DB737CA705B}" dt="2022-08-29T14:25:28.441" v="272" actId="9405"/>
          <ac:inkMkLst>
            <pc:docMk/>
            <pc:sldMk cId="1465919219" sldId="3408"/>
            <ac:inkMk id="8" creationId="{92B18631-9166-F868-3658-1B9823081DE6}"/>
          </ac:inkMkLst>
        </pc:inkChg>
        <pc:inkChg chg="add del mod">
          <ac:chgData name="Alexis Kinzelin" userId="e9f19f77-3c43-45b4-aa40-e880244cb77c" providerId="ADAL" clId="{6FBAEA7B-492C-4A94-BCAB-9DB737CA705B}" dt="2022-08-29T14:25:28.143" v="271" actId="9405"/>
          <ac:inkMkLst>
            <pc:docMk/>
            <pc:sldMk cId="1465919219" sldId="3408"/>
            <ac:inkMk id="11" creationId="{8803BD19-6015-C7CB-4C16-29A1CCE02D64}"/>
          </ac:inkMkLst>
        </pc:inkChg>
        <pc:inkChg chg="add del mod">
          <ac:chgData name="Alexis Kinzelin" userId="e9f19f77-3c43-45b4-aa40-e880244cb77c" providerId="ADAL" clId="{6FBAEA7B-492C-4A94-BCAB-9DB737CA705B}" dt="2022-08-29T14:25:27.831" v="270" actId="9405"/>
          <ac:inkMkLst>
            <pc:docMk/>
            <pc:sldMk cId="1465919219" sldId="3408"/>
            <ac:inkMk id="13" creationId="{CF63BF6C-B6A6-35EA-EF9A-487395E5BE29}"/>
          </ac:inkMkLst>
        </pc:inkChg>
        <pc:inkChg chg="add del mod">
          <ac:chgData name="Alexis Kinzelin" userId="e9f19f77-3c43-45b4-aa40-e880244cb77c" providerId="ADAL" clId="{6FBAEA7B-492C-4A94-BCAB-9DB737CA705B}" dt="2022-08-29T14:25:27.655" v="269" actId="9405"/>
          <ac:inkMkLst>
            <pc:docMk/>
            <pc:sldMk cId="1465919219" sldId="3408"/>
            <ac:inkMk id="14" creationId="{7DD76F29-1FA6-765B-0AFB-BBEE9CD2CDC3}"/>
          </ac:inkMkLst>
        </pc:inkChg>
        <pc:inkChg chg="add del mod">
          <ac:chgData name="Alexis Kinzelin" userId="e9f19f77-3c43-45b4-aa40-e880244cb77c" providerId="ADAL" clId="{6FBAEA7B-492C-4A94-BCAB-9DB737CA705B}" dt="2022-08-29T14:25:27.467" v="268" actId="9405"/>
          <ac:inkMkLst>
            <pc:docMk/>
            <pc:sldMk cId="1465919219" sldId="3408"/>
            <ac:inkMk id="15" creationId="{190B7574-B22C-9184-5156-4FBBFD23035D}"/>
          </ac:inkMkLst>
        </pc:inkChg>
        <pc:inkChg chg="add del mod">
          <ac:chgData name="Alexis Kinzelin" userId="e9f19f77-3c43-45b4-aa40-e880244cb77c" providerId="ADAL" clId="{6FBAEA7B-492C-4A94-BCAB-9DB737CA705B}" dt="2022-08-29T14:25:27.278" v="267" actId="9405"/>
          <ac:inkMkLst>
            <pc:docMk/>
            <pc:sldMk cId="1465919219" sldId="3408"/>
            <ac:inkMk id="16" creationId="{339B6EFD-B706-8BB9-8DBD-287D3273E4E6}"/>
          </ac:inkMkLst>
        </pc:inkChg>
        <pc:inkChg chg="add del mod">
          <ac:chgData name="Alexis Kinzelin" userId="e9f19f77-3c43-45b4-aa40-e880244cb77c" providerId="ADAL" clId="{6FBAEA7B-492C-4A94-BCAB-9DB737CA705B}" dt="2022-08-29T14:25:27.090" v="266" actId="9405"/>
          <ac:inkMkLst>
            <pc:docMk/>
            <pc:sldMk cId="1465919219" sldId="3408"/>
            <ac:inkMk id="18" creationId="{D02AA3E6-8A77-5068-0F7A-E78A3B09BA4D}"/>
          </ac:inkMkLst>
        </pc:inkChg>
        <pc:inkChg chg="add del mod">
          <ac:chgData name="Alexis Kinzelin" userId="e9f19f77-3c43-45b4-aa40-e880244cb77c" providerId="ADAL" clId="{6FBAEA7B-492C-4A94-BCAB-9DB737CA705B}" dt="2022-08-29T14:25:26.917" v="265" actId="9405"/>
          <ac:inkMkLst>
            <pc:docMk/>
            <pc:sldMk cId="1465919219" sldId="3408"/>
            <ac:inkMk id="19" creationId="{B1AC27E6-D4D0-ADD1-329C-6624891EF539}"/>
          </ac:inkMkLst>
        </pc:inkChg>
        <pc:inkChg chg="add del mod">
          <ac:chgData name="Alexis Kinzelin" userId="e9f19f77-3c43-45b4-aa40-e880244cb77c" providerId="ADAL" clId="{6FBAEA7B-492C-4A94-BCAB-9DB737CA705B}" dt="2022-08-29T14:25:26.744" v="264" actId="9405"/>
          <ac:inkMkLst>
            <pc:docMk/>
            <pc:sldMk cId="1465919219" sldId="3408"/>
            <ac:inkMk id="20" creationId="{6A6D521A-33F6-B6CE-CEF0-B14989C2C126}"/>
          </ac:inkMkLst>
        </pc:inkChg>
        <pc:inkChg chg="add del mod">
          <ac:chgData name="Alexis Kinzelin" userId="e9f19f77-3c43-45b4-aa40-e880244cb77c" providerId="ADAL" clId="{6FBAEA7B-492C-4A94-BCAB-9DB737CA705B}" dt="2022-08-29T14:25:26.586" v="263" actId="9405"/>
          <ac:inkMkLst>
            <pc:docMk/>
            <pc:sldMk cId="1465919219" sldId="3408"/>
            <ac:inkMk id="22" creationId="{57299BFC-9F39-C06D-DBD0-EDACFDA08DA7}"/>
          </ac:inkMkLst>
        </pc:inkChg>
        <pc:inkChg chg="add del mod">
          <ac:chgData name="Alexis Kinzelin" userId="e9f19f77-3c43-45b4-aa40-e880244cb77c" providerId="ADAL" clId="{6FBAEA7B-492C-4A94-BCAB-9DB737CA705B}" dt="2022-08-29T14:25:26.350" v="262" actId="9405"/>
          <ac:inkMkLst>
            <pc:docMk/>
            <pc:sldMk cId="1465919219" sldId="3408"/>
            <ac:inkMk id="24" creationId="{205E0535-1ED8-FB8C-DA66-0E0FB07EC23F}"/>
          </ac:inkMkLst>
        </pc:inkChg>
        <pc:inkChg chg="add del mod">
          <ac:chgData name="Alexis Kinzelin" userId="e9f19f77-3c43-45b4-aa40-e880244cb77c" providerId="ADAL" clId="{6FBAEA7B-492C-4A94-BCAB-9DB737CA705B}" dt="2022-08-29T14:25:26.052" v="261"/>
          <ac:inkMkLst>
            <pc:docMk/>
            <pc:sldMk cId="1465919219" sldId="3408"/>
            <ac:inkMk id="26" creationId="{B59472AC-D439-558E-9F7B-EDB5EDFB9394}"/>
          </ac:inkMkLst>
        </pc:inkChg>
        <pc:inkChg chg="add del">
          <ac:chgData name="Alexis Kinzelin" userId="e9f19f77-3c43-45b4-aa40-e880244cb77c" providerId="ADAL" clId="{6FBAEA7B-492C-4A94-BCAB-9DB737CA705B}" dt="2022-08-29T14:25:37.759" v="292" actId="9405"/>
          <ac:inkMkLst>
            <pc:docMk/>
            <pc:sldMk cId="1465919219" sldId="3408"/>
            <ac:inkMk id="32" creationId="{463B6AA3-786A-E8B2-225C-E4CDBE1B78BE}"/>
          </ac:inkMkLst>
        </pc:inkChg>
        <pc:inkChg chg="add del">
          <ac:chgData name="Alexis Kinzelin" userId="e9f19f77-3c43-45b4-aa40-e880244cb77c" providerId="ADAL" clId="{6FBAEA7B-492C-4A94-BCAB-9DB737CA705B}" dt="2022-08-29T14:25:37.461" v="291" actId="9405"/>
          <ac:inkMkLst>
            <pc:docMk/>
            <pc:sldMk cId="1465919219" sldId="3408"/>
            <ac:inkMk id="33" creationId="{3B3CACB6-E0DC-7ECC-2712-F0410B48259A}"/>
          </ac:inkMkLst>
        </pc:inkChg>
        <pc:inkChg chg="add del mod">
          <ac:chgData name="Alexis Kinzelin" userId="e9f19f77-3c43-45b4-aa40-e880244cb77c" providerId="ADAL" clId="{6FBAEA7B-492C-4A94-BCAB-9DB737CA705B}" dt="2022-08-29T14:25:37.249" v="290" actId="9405"/>
          <ac:inkMkLst>
            <pc:docMk/>
            <pc:sldMk cId="1465919219" sldId="3408"/>
            <ac:inkMk id="34" creationId="{82163EDC-89C0-97B0-CA18-80BAD93FA2EE}"/>
          </ac:inkMkLst>
        </pc:inkChg>
        <pc:inkChg chg="add del mod">
          <ac:chgData name="Alexis Kinzelin" userId="e9f19f77-3c43-45b4-aa40-e880244cb77c" providerId="ADAL" clId="{6FBAEA7B-492C-4A94-BCAB-9DB737CA705B}" dt="2022-08-29T14:25:37.021" v="289" actId="9405"/>
          <ac:inkMkLst>
            <pc:docMk/>
            <pc:sldMk cId="1465919219" sldId="3408"/>
            <ac:inkMk id="35" creationId="{95950667-D37B-21D7-A8F5-2771B11AC1DC}"/>
          </ac:inkMkLst>
        </pc:inkChg>
        <pc:inkChg chg="add del mod">
          <ac:chgData name="Alexis Kinzelin" userId="e9f19f77-3c43-45b4-aa40-e880244cb77c" providerId="ADAL" clId="{6FBAEA7B-492C-4A94-BCAB-9DB737CA705B}" dt="2022-08-29T14:25:36.848" v="288" actId="9405"/>
          <ac:inkMkLst>
            <pc:docMk/>
            <pc:sldMk cId="1465919219" sldId="3408"/>
            <ac:inkMk id="36" creationId="{A1AE0EAB-287F-E1BB-F241-83EF8E7A50A0}"/>
          </ac:inkMkLst>
        </pc:inkChg>
        <pc:inkChg chg="add del mod">
          <ac:chgData name="Alexis Kinzelin" userId="e9f19f77-3c43-45b4-aa40-e880244cb77c" providerId="ADAL" clId="{6FBAEA7B-492C-4A94-BCAB-9DB737CA705B}" dt="2022-08-29T14:25:36.707" v="287" actId="9405"/>
          <ac:inkMkLst>
            <pc:docMk/>
            <pc:sldMk cId="1465919219" sldId="3408"/>
            <ac:inkMk id="37" creationId="{2FF3EED4-8980-0A9F-C68F-7ED19D8D8EE7}"/>
          </ac:inkMkLst>
        </pc:inkChg>
        <pc:inkChg chg="add del mod">
          <ac:chgData name="Alexis Kinzelin" userId="e9f19f77-3c43-45b4-aa40-e880244cb77c" providerId="ADAL" clId="{6FBAEA7B-492C-4A94-BCAB-9DB737CA705B}" dt="2022-08-29T14:25:36.548" v="286" actId="9405"/>
          <ac:inkMkLst>
            <pc:docMk/>
            <pc:sldMk cId="1465919219" sldId="3408"/>
            <ac:inkMk id="38" creationId="{CEBD2405-6F2F-3C86-350B-95D038B88D76}"/>
          </ac:inkMkLst>
        </pc:inkChg>
        <pc:inkChg chg="add del mod">
          <ac:chgData name="Alexis Kinzelin" userId="e9f19f77-3c43-45b4-aa40-e880244cb77c" providerId="ADAL" clId="{6FBAEA7B-492C-4A94-BCAB-9DB737CA705B}" dt="2022-08-29T14:25:36.363" v="285" actId="9405"/>
          <ac:inkMkLst>
            <pc:docMk/>
            <pc:sldMk cId="1465919219" sldId="3408"/>
            <ac:inkMk id="39" creationId="{FB9B987C-CC05-B46D-A640-5BB98896F40E}"/>
          </ac:inkMkLst>
        </pc:inkChg>
        <pc:inkChg chg="add del mod">
          <ac:chgData name="Alexis Kinzelin" userId="e9f19f77-3c43-45b4-aa40-e880244cb77c" providerId="ADAL" clId="{6FBAEA7B-492C-4A94-BCAB-9DB737CA705B}" dt="2022-08-29T14:25:36.127" v="284"/>
          <ac:inkMkLst>
            <pc:docMk/>
            <pc:sldMk cId="1465919219" sldId="3408"/>
            <ac:inkMk id="40" creationId="{F0109ED1-1357-76F3-DE49-71BB1A8FDFEA}"/>
          </ac:inkMkLst>
        </pc:inkChg>
        <pc:inkChg chg="add del mod">
          <ac:chgData name="Alexis Kinzelin" userId="e9f19f77-3c43-45b4-aa40-e880244cb77c" providerId="ADAL" clId="{6FBAEA7B-492C-4A94-BCAB-9DB737CA705B}" dt="2022-08-29T14:26:21.155" v="343" actId="478"/>
          <ac:inkMkLst>
            <pc:docMk/>
            <pc:sldMk cId="1465919219" sldId="3408"/>
            <ac:inkMk id="42" creationId="{C10F7118-EAB3-E62D-2687-174B79297969}"/>
          </ac:inkMkLst>
        </pc:inkChg>
        <pc:inkChg chg="add del mod">
          <ac:chgData name="Alexis Kinzelin" userId="e9f19f77-3c43-45b4-aa40-e880244cb77c" providerId="ADAL" clId="{6FBAEA7B-492C-4A94-BCAB-9DB737CA705B}" dt="2022-08-29T14:26:21.155" v="343" actId="478"/>
          <ac:inkMkLst>
            <pc:docMk/>
            <pc:sldMk cId="1465919219" sldId="3408"/>
            <ac:inkMk id="44" creationId="{1D83EA48-D14B-3088-81D8-E731190A76FB}"/>
          </ac:inkMkLst>
        </pc:inkChg>
        <pc:inkChg chg="add del mod">
          <ac:chgData name="Alexis Kinzelin" userId="e9f19f77-3c43-45b4-aa40-e880244cb77c" providerId="ADAL" clId="{6FBAEA7B-492C-4A94-BCAB-9DB737CA705B}" dt="2022-08-29T14:26:21.155" v="343" actId="478"/>
          <ac:inkMkLst>
            <pc:docMk/>
            <pc:sldMk cId="1465919219" sldId="3408"/>
            <ac:inkMk id="45" creationId="{E5B899D3-86CD-AF82-1651-CC3B2D18C246}"/>
          </ac:inkMkLst>
        </pc:inkChg>
        <pc:inkChg chg="add del mod">
          <ac:chgData name="Alexis Kinzelin" userId="e9f19f77-3c43-45b4-aa40-e880244cb77c" providerId="ADAL" clId="{6FBAEA7B-492C-4A94-BCAB-9DB737CA705B}" dt="2022-08-29T14:26:21.155" v="343" actId="478"/>
          <ac:inkMkLst>
            <pc:docMk/>
            <pc:sldMk cId="1465919219" sldId="3408"/>
            <ac:inkMk id="46" creationId="{0715F477-5213-18E9-0AE0-A5001BA28D86}"/>
          </ac:inkMkLst>
        </pc:inkChg>
        <pc:inkChg chg="add del mod">
          <ac:chgData name="Alexis Kinzelin" userId="e9f19f77-3c43-45b4-aa40-e880244cb77c" providerId="ADAL" clId="{6FBAEA7B-492C-4A94-BCAB-9DB737CA705B}" dt="2022-08-29T14:26:21.155" v="343" actId="478"/>
          <ac:inkMkLst>
            <pc:docMk/>
            <pc:sldMk cId="1465919219" sldId="3408"/>
            <ac:inkMk id="49" creationId="{293DF83C-5651-A002-9F5B-6C5469DB87DA}"/>
          </ac:inkMkLst>
        </pc:inkChg>
        <pc:inkChg chg="add del mod">
          <ac:chgData name="Alexis Kinzelin" userId="e9f19f77-3c43-45b4-aa40-e880244cb77c" providerId="ADAL" clId="{6FBAEA7B-492C-4A94-BCAB-9DB737CA705B}" dt="2022-08-29T14:26:21.155" v="343" actId="478"/>
          <ac:inkMkLst>
            <pc:docMk/>
            <pc:sldMk cId="1465919219" sldId="3408"/>
            <ac:inkMk id="51" creationId="{25105308-2E53-58E8-74C0-A51732922142}"/>
          </ac:inkMkLst>
        </pc:inkChg>
        <pc:inkChg chg="add del mod">
          <ac:chgData name="Alexis Kinzelin" userId="e9f19f77-3c43-45b4-aa40-e880244cb77c" providerId="ADAL" clId="{6FBAEA7B-492C-4A94-BCAB-9DB737CA705B}" dt="2022-08-29T14:26:14.004" v="342" actId="9405"/>
          <ac:inkMkLst>
            <pc:docMk/>
            <pc:sldMk cId="1465919219" sldId="3408"/>
            <ac:inkMk id="52" creationId="{D013C1EB-883F-5945-590C-70EC4560708D}"/>
          </ac:inkMkLst>
        </pc:inkChg>
        <pc:inkChg chg="add del mod">
          <ac:chgData name="Alexis Kinzelin" userId="e9f19f77-3c43-45b4-aa40-e880244cb77c" providerId="ADAL" clId="{6FBAEA7B-492C-4A94-BCAB-9DB737CA705B}" dt="2022-08-29T14:26:13.846" v="341" actId="9405"/>
          <ac:inkMkLst>
            <pc:docMk/>
            <pc:sldMk cId="1465919219" sldId="3408"/>
            <ac:inkMk id="53" creationId="{F7753AA0-0119-3EAA-164B-78F77C24627D}"/>
          </ac:inkMkLst>
        </pc:inkChg>
        <pc:inkChg chg="add del mod">
          <ac:chgData name="Alexis Kinzelin" userId="e9f19f77-3c43-45b4-aa40-e880244cb77c" providerId="ADAL" clId="{6FBAEA7B-492C-4A94-BCAB-9DB737CA705B}" dt="2022-08-29T14:26:13.704" v="340" actId="9405"/>
          <ac:inkMkLst>
            <pc:docMk/>
            <pc:sldMk cId="1465919219" sldId="3408"/>
            <ac:inkMk id="54" creationId="{038DF3D8-AAD9-E84A-9D91-390ACFDDA6C2}"/>
          </ac:inkMkLst>
        </pc:inkChg>
        <pc:inkChg chg="add del mod">
          <ac:chgData name="Alexis Kinzelin" userId="e9f19f77-3c43-45b4-aa40-e880244cb77c" providerId="ADAL" clId="{6FBAEA7B-492C-4A94-BCAB-9DB737CA705B}" dt="2022-08-29T14:26:13.563" v="339" actId="9405"/>
          <ac:inkMkLst>
            <pc:docMk/>
            <pc:sldMk cId="1465919219" sldId="3408"/>
            <ac:inkMk id="55" creationId="{E18E976A-22AC-D24C-63B8-6B6B3594DABB}"/>
          </ac:inkMkLst>
        </pc:inkChg>
        <pc:inkChg chg="add del">
          <ac:chgData name="Alexis Kinzelin" userId="e9f19f77-3c43-45b4-aa40-e880244cb77c" providerId="ADAL" clId="{6FBAEA7B-492C-4A94-BCAB-9DB737CA705B}" dt="2022-08-29T14:26:13.422" v="338" actId="9405"/>
          <ac:inkMkLst>
            <pc:docMk/>
            <pc:sldMk cId="1465919219" sldId="3408"/>
            <ac:inkMk id="56" creationId="{E649EC1F-8DC3-91A8-1F3D-4F9E90FFE44C}"/>
          </ac:inkMkLst>
        </pc:inkChg>
        <pc:inkChg chg="add del mod">
          <ac:chgData name="Alexis Kinzelin" userId="e9f19f77-3c43-45b4-aa40-e880244cb77c" providerId="ADAL" clId="{6FBAEA7B-492C-4A94-BCAB-9DB737CA705B}" dt="2022-08-29T14:26:13.281" v="337" actId="9405"/>
          <ac:inkMkLst>
            <pc:docMk/>
            <pc:sldMk cId="1465919219" sldId="3408"/>
            <ac:inkMk id="57" creationId="{18AC6600-BBA7-BEFA-FF89-A0C4E141293D}"/>
          </ac:inkMkLst>
        </pc:inkChg>
        <pc:inkChg chg="add del mod">
          <ac:chgData name="Alexis Kinzelin" userId="e9f19f77-3c43-45b4-aa40-e880244cb77c" providerId="ADAL" clId="{6FBAEA7B-492C-4A94-BCAB-9DB737CA705B}" dt="2022-08-29T14:26:13.128" v="336" actId="9405"/>
          <ac:inkMkLst>
            <pc:docMk/>
            <pc:sldMk cId="1465919219" sldId="3408"/>
            <ac:inkMk id="60" creationId="{CF3D113B-486A-79B7-DF8C-A03482291D63}"/>
          </ac:inkMkLst>
        </pc:inkChg>
        <pc:inkChg chg="add del mod">
          <ac:chgData name="Alexis Kinzelin" userId="e9f19f77-3c43-45b4-aa40-e880244cb77c" providerId="ADAL" clId="{6FBAEA7B-492C-4A94-BCAB-9DB737CA705B}" dt="2022-08-29T14:26:12.998" v="335"/>
          <ac:inkMkLst>
            <pc:docMk/>
            <pc:sldMk cId="1465919219" sldId="3408"/>
            <ac:inkMk id="61" creationId="{070956FE-9F59-41B0-2D0E-B97052A261F0}"/>
          </ac:inkMkLst>
        </pc:inkChg>
        <pc:inkChg chg="add del mod">
          <ac:chgData name="Alexis Kinzelin" userId="e9f19f77-3c43-45b4-aa40-e880244cb77c" providerId="ADAL" clId="{6FBAEA7B-492C-4A94-BCAB-9DB737CA705B}" dt="2022-08-29T14:26:12.857" v="333" actId="9405"/>
          <ac:inkMkLst>
            <pc:docMk/>
            <pc:sldMk cId="1465919219" sldId="3408"/>
            <ac:inkMk id="64" creationId="{20E9950F-BADD-5D0C-92AC-F3B3EB6E23A6}"/>
          </ac:inkMkLst>
        </pc:inkChg>
        <pc:inkChg chg="add del mod">
          <ac:chgData name="Alexis Kinzelin" userId="e9f19f77-3c43-45b4-aa40-e880244cb77c" providerId="ADAL" clId="{6FBAEA7B-492C-4A94-BCAB-9DB737CA705B}" dt="2022-08-29T14:26:12.731" v="332" actId="9405"/>
          <ac:inkMkLst>
            <pc:docMk/>
            <pc:sldMk cId="1465919219" sldId="3408"/>
            <ac:inkMk id="65" creationId="{E9C44524-8304-AD3D-D998-715F947376B4}"/>
          </ac:inkMkLst>
        </pc:inkChg>
        <pc:inkChg chg="add del mod">
          <ac:chgData name="Alexis Kinzelin" userId="e9f19f77-3c43-45b4-aa40-e880244cb77c" providerId="ADAL" clId="{6FBAEA7B-492C-4A94-BCAB-9DB737CA705B}" dt="2022-08-29T14:26:12.589" v="331" actId="9405"/>
          <ac:inkMkLst>
            <pc:docMk/>
            <pc:sldMk cId="1465919219" sldId="3408"/>
            <ac:inkMk id="66" creationId="{E0C43DC4-0DAA-B3B6-2787-94FB109A1B8D}"/>
          </ac:inkMkLst>
        </pc:inkChg>
        <pc:inkChg chg="add del mod">
          <ac:chgData name="Alexis Kinzelin" userId="e9f19f77-3c43-45b4-aa40-e880244cb77c" providerId="ADAL" clId="{6FBAEA7B-492C-4A94-BCAB-9DB737CA705B}" dt="2022-08-29T14:26:12.449" v="330" actId="9405"/>
          <ac:inkMkLst>
            <pc:docMk/>
            <pc:sldMk cId="1465919219" sldId="3408"/>
            <ac:inkMk id="67" creationId="{E85B638E-249B-4BBC-0832-6E417AD99B1F}"/>
          </ac:inkMkLst>
        </pc:inkChg>
        <pc:inkChg chg="add del mod">
          <ac:chgData name="Alexis Kinzelin" userId="e9f19f77-3c43-45b4-aa40-e880244cb77c" providerId="ADAL" clId="{6FBAEA7B-492C-4A94-BCAB-9DB737CA705B}" dt="2022-08-29T14:26:12.307" v="329" actId="9405"/>
          <ac:inkMkLst>
            <pc:docMk/>
            <pc:sldMk cId="1465919219" sldId="3408"/>
            <ac:inkMk id="68" creationId="{D06467C0-FE22-0BF4-D611-5E05F8DAE6EE}"/>
          </ac:inkMkLst>
        </pc:inkChg>
        <pc:inkChg chg="add del mod">
          <ac:chgData name="Alexis Kinzelin" userId="e9f19f77-3c43-45b4-aa40-e880244cb77c" providerId="ADAL" clId="{6FBAEA7B-492C-4A94-BCAB-9DB737CA705B}" dt="2022-08-29T14:26:12.166" v="328" actId="9405"/>
          <ac:inkMkLst>
            <pc:docMk/>
            <pc:sldMk cId="1465919219" sldId="3408"/>
            <ac:inkMk id="69" creationId="{00E8FC3A-D1DB-D6AF-5E1F-70933D7A71AD}"/>
          </ac:inkMkLst>
        </pc:inkChg>
        <pc:inkChg chg="add del mod">
          <ac:chgData name="Alexis Kinzelin" userId="e9f19f77-3c43-45b4-aa40-e880244cb77c" providerId="ADAL" clId="{6FBAEA7B-492C-4A94-BCAB-9DB737CA705B}" dt="2022-08-29T14:26:12.026" v="327" actId="9405"/>
          <ac:inkMkLst>
            <pc:docMk/>
            <pc:sldMk cId="1465919219" sldId="3408"/>
            <ac:inkMk id="70" creationId="{99BB7D17-0AA8-AB99-2059-35D65FA0D4E3}"/>
          </ac:inkMkLst>
        </pc:inkChg>
        <pc:inkChg chg="add del mod">
          <ac:chgData name="Alexis Kinzelin" userId="e9f19f77-3c43-45b4-aa40-e880244cb77c" providerId="ADAL" clId="{6FBAEA7B-492C-4A94-BCAB-9DB737CA705B}" dt="2022-08-29T14:26:11.883" v="326" actId="9405"/>
          <ac:inkMkLst>
            <pc:docMk/>
            <pc:sldMk cId="1465919219" sldId="3408"/>
            <ac:inkMk id="71" creationId="{6632387B-40E4-64B2-AE99-D2154CD26C8E}"/>
          </ac:inkMkLst>
        </pc:inkChg>
        <pc:inkChg chg="add del mod">
          <ac:chgData name="Alexis Kinzelin" userId="e9f19f77-3c43-45b4-aa40-e880244cb77c" providerId="ADAL" clId="{6FBAEA7B-492C-4A94-BCAB-9DB737CA705B}" dt="2022-08-29T14:26:11.742" v="325" actId="9405"/>
          <ac:inkMkLst>
            <pc:docMk/>
            <pc:sldMk cId="1465919219" sldId="3408"/>
            <ac:inkMk id="72" creationId="{B9E6DA02-9E7E-0FE5-2ABA-73AF29833373}"/>
          </ac:inkMkLst>
        </pc:inkChg>
        <pc:inkChg chg="add del mod">
          <ac:chgData name="Alexis Kinzelin" userId="e9f19f77-3c43-45b4-aa40-e880244cb77c" providerId="ADAL" clId="{6FBAEA7B-492C-4A94-BCAB-9DB737CA705B}" dt="2022-08-29T14:26:11.600" v="324" actId="9405"/>
          <ac:inkMkLst>
            <pc:docMk/>
            <pc:sldMk cId="1465919219" sldId="3408"/>
            <ac:inkMk id="73" creationId="{05096DD2-E983-870E-2A74-B2E3A7559143}"/>
          </ac:inkMkLst>
        </pc:inkChg>
        <pc:inkChg chg="add del mod">
          <ac:chgData name="Alexis Kinzelin" userId="e9f19f77-3c43-45b4-aa40-e880244cb77c" providerId="ADAL" clId="{6FBAEA7B-492C-4A94-BCAB-9DB737CA705B}" dt="2022-08-29T14:26:11.459" v="323" actId="9405"/>
          <ac:inkMkLst>
            <pc:docMk/>
            <pc:sldMk cId="1465919219" sldId="3408"/>
            <ac:inkMk id="74" creationId="{BB25B97B-9E9E-6ADC-2CF1-539E98FB86FF}"/>
          </ac:inkMkLst>
        </pc:inkChg>
        <pc:inkChg chg="add del mod">
          <ac:chgData name="Alexis Kinzelin" userId="e9f19f77-3c43-45b4-aa40-e880244cb77c" providerId="ADAL" clId="{6FBAEA7B-492C-4A94-BCAB-9DB737CA705B}" dt="2022-08-29T14:26:11.271" v="322"/>
          <ac:inkMkLst>
            <pc:docMk/>
            <pc:sldMk cId="1465919219" sldId="3408"/>
            <ac:inkMk id="75" creationId="{6B942005-3E6F-3F05-A78C-E3F57A69D4E6}"/>
          </ac:inkMkLst>
        </pc:inkChg>
        <pc:inkChg chg="add mod">
          <ac:chgData name="Alexis Kinzelin" userId="e9f19f77-3c43-45b4-aa40-e880244cb77c" providerId="ADAL" clId="{6FBAEA7B-492C-4A94-BCAB-9DB737CA705B}" dt="2022-08-29T14:26:27.951" v="352"/>
          <ac:inkMkLst>
            <pc:docMk/>
            <pc:sldMk cId="1465919219" sldId="3408"/>
            <ac:inkMk id="77" creationId="{126B8933-3052-F3BC-10FF-BE63D5A417D8}"/>
          </ac:inkMkLst>
        </pc:inkChg>
        <pc:inkChg chg="add mod">
          <ac:chgData name="Alexis Kinzelin" userId="e9f19f77-3c43-45b4-aa40-e880244cb77c" providerId="ADAL" clId="{6FBAEA7B-492C-4A94-BCAB-9DB737CA705B}" dt="2022-08-29T14:26:27.951" v="352"/>
          <ac:inkMkLst>
            <pc:docMk/>
            <pc:sldMk cId="1465919219" sldId="3408"/>
            <ac:inkMk id="78" creationId="{07DEE701-B0A8-E357-5987-315667445855}"/>
          </ac:inkMkLst>
        </pc:inkChg>
        <pc:inkChg chg="add mod">
          <ac:chgData name="Alexis Kinzelin" userId="e9f19f77-3c43-45b4-aa40-e880244cb77c" providerId="ADAL" clId="{6FBAEA7B-492C-4A94-BCAB-9DB737CA705B}" dt="2022-08-29T14:26:27.951" v="352"/>
          <ac:inkMkLst>
            <pc:docMk/>
            <pc:sldMk cId="1465919219" sldId="3408"/>
            <ac:inkMk id="79" creationId="{F4C4C87C-3FDC-EF5E-249D-74A37D938CF6}"/>
          </ac:inkMkLst>
        </pc:inkChg>
        <pc:inkChg chg="add mod">
          <ac:chgData name="Alexis Kinzelin" userId="e9f19f77-3c43-45b4-aa40-e880244cb77c" providerId="ADAL" clId="{6FBAEA7B-492C-4A94-BCAB-9DB737CA705B}" dt="2022-08-29T14:26:27.951" v="352"/>
          <ac:inkMkLst>
            <pc:docMk/>
            <pc:sldMk cId="1465919219" sldId="3408"/>
            <ac:inkMk id="80" creationId="{D9869507-6B71-7987-81A3-ECB8F91AF3B2}"/>
          </ac:inkMkLst>
        </pc:inkChg>
        <pc:inkChg chg="add mod">
          <ac:chgData name="Alexis Kinzelin" userId="e9f19f77-3c43-45b4-aa40-e880244cb77c" providerId="ADAL" clId="{6FBAEA7B-492C-4A94-BCAB-9DB737CA705B}" dt="2022-08-29T14:26:27.951" v="352"/>
          <ac:inkMkLst>
            <pc:docMk/>
            <pc:sldMk cId="1465919219" sldId="3408"/>
            <ac:inkMk id="82" creationId="{19C01395-96B9-656E-951B-BDCCC162B0C3}"/>
          </ac:inkMkLst>
        </pc:inkChg>
        <pc:inkChg chg="add mod">
          <ac:chgData name="Alexis Kinzelin" userId="e9f19f77-3c43-45b4-aa40-e880244cb77c" providerId="ADAL" clId="{6FBAEA7B-492C-4A94-BCAB-9DB737CA705B}" dt="2022-08-29T14:26:27.951" v="352"/>
          <ac:inkMkLst>
            <pc:docMk/>
            <pc:sldMk cId="1465919219" sldId="3408"/>
            <ac:inkMk id="83" creationId="{E3ED8F44-965A-0AF5-181E-46355A69DA85}"/>
          </ac:inkMkLst>
        </pc:inkChg>
        <pc:inkChg chg="add mod">
          <ac:chgData name="Alexis Kinzelin" userId="e9f19f77-3c43-45b4-aa40-e880244cb77c" providerId="ADAL" clId="{6FBAEA7B-492C-4A94-BCAB-9DB737CA705B}" dt="2022-08-29T14:26:27.951" v="352"/>
          <ac:inkMkLst>
            <pc:docMk/>
            <pc:sldMk cId="1465919219" sldId="3408"/>
            <ac:inkMk id="85" creationId="{ADC5FD41-9C29-49EF-1479-BF0C0506D235}"/>
          </ac:inkMkLst>
        </pc:inkChg>
        <pc:inkChg chg="add mod">
          <ac:chgData name="Alexis Kinzelin" userId="e9f19f77-3c43-45b4-aa40-e880244cb77c" providerId="ADAL" clId="{6FBAEA7B-492C-4A94-BCAB-9DB737CA705B}" dt="2022-08-29T14:26:27.951" v="352"/>
          <ac:inkMkLst>
            <pc:docMk/>
            <pc:sldMk cId="1465919219" sldId="3408"/>
            <ac:inkMk id="86" creationId="{CBE78951-3CB6-8AA1-B4E3-3CAAA4080174}"/>
          </ac:inkMkLst>
        </pc:inkChg>
        <pc:cxnChg chg="add mod">
          <ac:chgData name="Alexis Kinzelin" userId="e9f19f77-3c43-45b4-aa40-e880244cb77c" providerId="ADAL" clId="{6FBAEA7B-492C-4A94-BCAB-9DB737CA705B}" dt="2022-08-30T12:29:59.823" v="3532" actId="1076"/>
          <ac:cxnSpMkLst>
            <pc:docMk/>
            <pc:sldMk cId="1465919219" sldId="3408"/>
            <ac:cxnSpMk id="18" creationId="{332069C5-E559-0A8D-074C-02161220EF91}"/>
          </ac:cxnSpMkLst>
        </pc:cxnChg>
        <pc:cxnChg chg="add del mod">
          <ac:chgData name="Alexis Kinzelin" userId="e9f19f77-3c43-45b4-aa40-e880244cb77c" providerId="ADAL" clId="{6FBAEA7B-492C-4A94-BCAB-9DB737CA705B}" dt="2022-08-30T11:59:46.439" v="3020" actId="478"/>
          <ac:cxnSpMkLst>
            <pc:docMk/>
            <pc:sldMk cId="1465919219" sldId="3408"/>
            <ac:cxnSpMk id="24" creationId="{8A201307-3906-A00B-729D-9D89D14FD570}"/>
          </ac:cxnSpMkLst>
        </pc:cxnChg>
        <pc:cxnChg chg="add mod">
          <ac:chgData name="Alexis Kinzelin" userId="e9f19f77-3c43-45b4-aa40-e880244cb77c" providerId="ADAL" clId="{6FBAEA7B-492C-4A94-BCAB-9DB737CA705B}" dt="2022-08-30T12:29:59.823" v="3532" actId="1076"/>
          <ac:cxnSpMkLst>
            <pc:docMk/>
            <pc:sldMk cId="1465919219" sldId="3408"/>
            <ac:cxnSpMk id="33" creationId="{272E590A-61D8-89B4-A5F8-C154D0DEC4E1}"/>
          </ac:cxnSpMkLst>
        </pc:cxnChg>
        <pc:cxnChg chg="add mod">
          <ac:chgData name="Alexis Kinzelin" userId="e9f19f77-3c43-45b4-aa40-e880244cb77c" providerId="ADAL" clId="{6FBAEA7B-492C-4A94-BCAB-9DB737CA705B}" dt="2022-08-30T12:29:59.823" v="3532" actId="1076"/>
          <ac:cxnSpMkLst>
            <pc:docMk/>
            <pc:sldMk cId="1465919219" sldId="3408"/>
            <ac:cxnSpMk id="37" creationId="{2A99356D-13C2-D493-C076-FB8823132180}"/>
          </ac:cxnSpMkLst>
        </pc:cxnChg>
        <pc:cxnChg chg="del mod">
          <ac:chgData name="Alexis Kinzelin" userId="e9f19f77-3c43-45b4-aa40-e880244cb77c" providerId="ADAL" clId="{6FBAEA7B-492C-4A94-BCAB-9DB737CA705B}" dt="2022-08-30T11:59:21.606" v="3010" actId="478"/>
          <ac:cxnSpMkLst>
            <pc:docMk/>
            <pc:sldMk cId="1465919219" sldId="3408"/>
            <ac:cxnSpMk id="43" creationId="{DC61DA37-329A-C2B5-CD2D-C04A2D64C09A}"/>
          </ac:cxnSpMkLst>
        </pc:cxnChg>
        <pc:cxnChg chg="del mod">
          <ac:chgData name="Alexis Kinzelin" userId="e9f19f77-3c43-45b4-aa40-e880244cb77c" providerId="ADAL" clId="{6FBAEA7B-492C-4A94-BCAB-9DB737CA705B}" dt="2022-08-30T11:58:21.506" v="2992" actId="478"/>
          <ac:cxnSpMkLst>
            <pc:docMk/>
            <pc:sldMk cId="1465919219" sldId="3408"/>
            <ac:cxnSpMk id="48" creationId="{9380C0AA-B490-0B13-A5D4-1DC3194DE393}"/>
          </ac:cxnSpMkLst>
        </pc:cxnChg>
        <pc:cxnChg chg="del mod">
          <ac:chgData name="Alexis Kinzelin" userId="e9f19f77-3c43-45b4-aa40-e880244cb77c" providerId="ADAL" clId="{6FBAEA7B-492C-4A94-BCAB-9DB737CA705B}" dt="2022-08-30T12:00:01.148" v="3023" actId="478"/>
          <ac:cxnSpMkLst>
            <pc:docMk/>
            <pc:sldMk cId="1465919219" sldId="3408"/>
            <ac:cxnSpMk id="59" creationId="{0D420F54-1ABB-C050-413E-ABB8230CEC79}"/>
          </ac:cxnSpMkLst>
        </pc:cxnChg>
        <pc:cxnChg chg="add del mod">
          <ac:chgData name="Alexis Kinzelin" userId="e9f19f77-3c43-45b4-aa40-e880244cb77c" providerId="ADAL" clId="{6FBAEA7B-492C-4A94-BCAB-9DB737CA705B}" dt="2022-08-30T12:19:07.810" v="3306" actId="478"/>
          <ac:cxnSpMkLst>
            <pc:docMk/>
            <pc:sldMk cId="1465919219" sldId="3408"/>
            <ac:cxnSpMk id="68" creationId="{53C623A4-422B-E8CB-8435-C8B78457AF9A}"/>
          </ac:cxnSpMkLst>
        </pc:cxnChg>
        <pc:cxnChg chg="add del mod">
          <ac:chgData name="Alexis Kinzelin" userId="e9f19f77-3c43-45b4-aa40-e880244cb77c" providerId="ADAL" clId="{6FBAEA7B-492C-4A94-BCAB-9DB737CA705B}" dt="2022-08-30T12:19:07.810" v="3306" actId="478"/>
          <ac:cxnSpMkLst>
            <pc:docMk/>
            <pc:sldMk cId="1465919219" sldId="3408"/>
            <ac:cxnSpMk id="72" creationId="{4D0EACDB-26FC-37A0-B0B7-1296FF58385D}"/>
          </ac:cxnSpMkLst>
        </pc:cxnChg>
        <pc:cxnChg chg="del mod">
          <ac:chgData name="Alexis Kinzelin" userId="e9f19f77-3c43-45b4-aa40-e880244cb77c" providerId="ADAL" clId="{6FBAEA7B-492C-4A94-BCAB-9DB737CA705B}" dt="2022-08-30T12:08:49.732" v="3139" actId="478"/>
          <ac:cxnSpMkLst>
            <pc:docMk/>
            <pc:sldMk cId="1465919219" sldId="3408"/>
            <ac:cxnSpMk id="81" creationId="{1D573363-51F2-67C4-9F15-D42E5C31E947}"/>
          </ac:cxnSpMkLst>
        </pc:cxnChg>
        <pc:cxnChg chg="del mod">
          <ac:chgData name="Alexis Kinzelin" userId="e9f19f77-3c43-45b4-aa40-e880244cb77c" providerId="ADAL" clId="{6FBAEA7B-492C-4A94-BCAB-9DB737CA705B}" dt="2022-08-30T12:08:48.319" v="3138" actId="478"/>
          <ac:cxnSpMkLst>
            <pc:docMk/>
            <pc:sldMk cId="1465919219" sldId="3408"/>
            <ac:cxnSpMk id="84" creationId="{3B006FBC-BA8A-9FC3-47CA-4E524912827E}"/>
          </ac:cxnSpMkLst>
        </pc:cxnChg>
        <pc:cxnChg chg="del mod">
          <ac:chgData name="Alexis Kinzelin" userId="e9f19f77-3c43-45b4-aa40-e880244cb77c" providerId="ADAL" clId="{6FBAEA7B-492C-4A94-BCAB-9DB737CA705B}" dt="2022-08-30T12:08:51.515" v="3141" actId="478"/>
          <ac:cxnSpMkLst>
            <pc:docMk/>
            <pc:sldMk cId="1465919219" sldId="3408"/>
            <ac:cxnSpMk id="87" creationId="{75378D91-CC80-E01F-FA16-D89ED9877056}"/>
          </ac:cxnSpMkLst>
        </pc:cxnChg>
      </pc:sldChg>
      <pc:sldChg chg="addSp del mod setBg">
        <pc:chgData name="Alexis Kinzelin" userId="e9f19f77-3c43-45b4-aa40-e880244cb77c" providerId="ADAL" clId="{6FBAEA7B-492C-4A94-BCAB-9DB737CA705B}" dt="2022-08-30T12:31:23.464" v="3547" actId="47"/>
        <pc:sldMkLst>
          <pc:docMk/>
          <pc:sldMk cId="2770859965" sldId="3410"/>
        </pc:sldMkLst>
        <pc:picChg chg="add">
          <ac:chgData name="Alexis Kinzelin" userId="e9f19f77-3c43-45b4-aa40-e880244cb77c" providerId="ADAL" clId="{6FBAEA7B-492C-4A94-BCAB-9DB737CA705B}" dt="2022-08-29T16:36:21.908" v="2493" actId="22"/>
          <ac:picMkLst>
            <pc:docMk/>
            <pc:sldMk cId="2770859965" sldId="3410"/>
            <ac:picMk id="13" creationId="{0F6754DA-6DB8-937F-DD5B-96D703532D38}"/>
          </ac:picMkLst>
        </pc:picChg>
        <pc:picChg chg="add">
          <ac:chgData name="Alexis Kinzelin" userId="e9f19f77-3c43-45b4-aa40-e880244cb77c" providerId="ADAL" clId="{6FBAEA7B-492C-4A94-BCAB-9DB737CA705B}" dt="2022-08-29T16:36:21.908" v="2493" actId="22"/>
          <ac:picMkLst>
            <pc:docMk/>
            <pc:sldMk cId="2770859965" sldId="3410"/>
            <ac:picMk id="18" creationId="{6F3175EE-2A52-D42E-3CC5-691DEE96EEAD}"/>
          </ac:picMkLst>
        </pc:picChg>
        <pc:picChg chg="add">
          <ac:chgData name="Alexis Kinzelin" userId="e9f19f77-3c43-45b4-aa40-e880244cb77c" providerId="ADAL" clId="{6FBAEA7B-492C-4A94-BCAB-9DB737CA705B}" dt="2022-08-29T16:36:21.908" v="2493" actId="22"/>
          <ac:picMkLst>
            <pc:docMk/>
            <pc:sldMk cId="2770859965" sldId="3410"/>
            <ac:picMk id="20" creationId="{99155BA2-E6FE-10DE-A531-1A3B5CEE8822}"/>
          </ac:picMkLst>
        </pc:picChg>
        <pc:picChg chg="add">
          <ac:chgData name="Alexis Kinzelin" userId="e9f19f77-3c43-45b4-aa40-e880244cb77c" providerId="ADAL" clId="{6FBAEA7B-492C-4A94-BCAB-9DB737CA705B}" dt="2022-08-29T16:36:21.908" v="2493" actId="22"/>
          <ac:picMkLst>
            <pc:docMk/>
            <pc:sldMk cId="2770859965" sldId="3410"/>
            <ac:picMk id="24" creationId="{C5E98392-0E86-96A1-78DF-99FA8DFBD257}"/>
          </ac:picMkLst>
        </pc:picChg>
      </pc:sldChg>
      <pc:sldChg chg="addSp delSp modSp del mod setBg">
        <pc:chgData name="Alexis Kinzelin" userId="e9f19f77-3c43-45b4-aa40-e880244cb77c" providerId="ADAL" clId="{6FBAEA7B-492C-4A94-BCAB-9DB737CA705B}" dt="2022-08-30T14:08:44.327" v="4235" actId="47"/>
        <pc:sldMkLst>
          <pc:docMk/>
          <pc:sldMk cId="751778192" sldId="3411"/>
        </pc:sldMkLst>
        <pc:spChg chg="mod">
          <ac:chgData name="Alexis Kinzelin" userId="e9f19f77-3c43-45b4-aa40-e880244cb77c" providerId="ADAL" clId="{6FBAEA7B-492C-4A94-BCAB-9DB737CA705B}" dt="2022-08-29T16:04:52.223" v="2485" actId="207"/>
          <ac:spMkLst>
            <pc:docMk/>
            <pc:sldMk cId="751778192" sldId="3411"/>
            <ac:spMk id="70" creationId="{E65E11E4-C096-61AB-9331-4A039B9D6114}"/>
          </ac:spMkLst>
        </pc:spChg>
        <pc:picChg chg="add">
          <ac:chgData name="Alexis Kinzelin" userId="e9f19f77-3c43-45b4-aa40-e880244cb77c" providerId="ADAL" clId="{6FBAEA7B-492C-4A94-BCAB-9DB737CA705B}" dt="2022-08-29T16:36:25.555" v="2495" actId="22"/>
          <ac:picMkLst>
            <pc:docMk/>
            <pc:sldMk cId="751778192" sldId="3411"/>
            <ac:picMk id="16" creationId="{5E8F7415-7743-3B78-6720-84F28E6D99D0}"/>
          </ac:picMkLst>
        </pc:picChg>
        <pc:picChg chg="add del mod">
          <ac:chgData name="Alexis Kinzelin" userId="e9f19f77-3c43-45b4-aa40-e880244cb77c" providerId="ADAL" clId="{6FBAEA7B-492C-4A94-BCAB-9DB737CA705B}" dt="2022-08-30T12:08:12.876" v="3129" actId="21"/>
          <ac:picMkLst>
            <pc:docMk/>
            <pc:sldMk cId="751778192" sldId="3411"/>
            <ac:picMk id="18" creationId="{9D454835-275B-80F7-3AF8-50CF832EAE1D}"/>
          </ac:picMkLst>
        </pc:picChg>
        <pc:picChg chg="del mod">
          <ac:chgData name="Alexis Kinzelin" userId="e9f19f77-3c43-45b4-aa40-e880244cb77c" providerId="ADAL" clId="{6FBAEA7B-492C-4A94-BCAB-9DB737CA705B}" dt="2022-08-30T09:09:41.677" v="2504" actId="478"/>
          <ac:picMkLst>
            <pc:docMk/>
            <pc:sldMk cId="751778192" sldId="3411"/>
            <ac:picMk id="19" creationId="{A47CB351-32CC-CA07-36AA-2A648A1F3099}"/>
          </ac:picMkLst>
        </pc:picChg>
        <pc:picChg chg="add">
          <ac:chgData name="Alexis Kinzelin" userId="e9f19f77-3c43-45b4-aa40-e880244cb77c" providerId="ADAL" clId="{6FBAEA7B-492C-4A94-BCAB-9DB737CA705B}" dt="2022-08-29T16:36:25.555" v="2495" actId="22"/>
          <ac:picMkLst>
            <pc:docMk/>
            <pc:sldMk cId="751778192" sldId="3411"/>
            <ac:picMk id="20" creationId="{6C087651-6250-9D72-CF8C-DE5387EB93D7}"/>
          </ac:picMkLst>
        </pc:picChg>
        <pc:picChg chg="add">
          <ac:chgData name="Alexis Kinzelin" userId="e9f19f77-3c43-45b4-aa40-e880244cb77c" providerId="ADAL" clId="{6FBAEA7B-492C-4A94-BCAB-9DB737CA705B}" dt="2022-08-29T16:36:25.555" v="2495" actId="22"/>
          <ac:picMkLst>
            <pc:docMk/>
            <pc:sldMk cId="751778192" sldId="3411"/>
            <ac:picMk id="24" creationId="{99DC0CC8-361D-5269-0BD3-7647C3963143}"/>
          </ac:picMkLst>
        </pc:picChg>
        <pc:picChg chg="add">
          <ac:chgData name="Alexis Kinzelin" userId="e9f19f77-3c43-45b4-aa40-e880244cb77c" providerId="ADAL" clId="{6FBAEA7B-492C-4A94-BCAB-9DB737CA705B}" dt="2022-08-29T16:36:25.555" v="2495" actId="22"/>
          <ac:picMkLst>
            <pc:docMk/>
            <pc:sldMk cId="751778192" sldId="3411"/>
            <ac:picMk id="28" creationId="{5C3E4DEF-3BC8-A9AF-B272-E97E5BD00967}"/>
          </ac:picMkLst>
        </pc:picChg>
        <pc:picChg chg="mod">
          <ac:chgData name="Alexis Kinzelin" userId="e9f19f77-3c43-45b4-aa40-e880244cb77c" providerId="ADAL" clId="{6FBAEA7B-492C-4A94-BCAB-9DB737CA705B}" dt="2022-08-29T16:05:05.936" v="2487" actId="207"/>
          <ac:picMkLst>
            <pc:docMk/>
            <pc:sldMk cId="751778192" sldId="3411"/>
            <ac:picMk id="79" creationId="{35FF6076-4A1A-FEDD-5544-0D01081E0850}"/>
          </ac:picMkLst>
        </pc:picChg>
      </pc:sldChg>
      <pc:sldChg chg="addSp modSp del mod setBg">
        <pc:chgData name="Alexis Kinzelin" userId="e9f19f77-3c43-45b4-aa40-e880244cb77c" providerId="ADAL" clId="{6FBAEA7B-492C-4A94-BCAB-9DB737CA705B}" dt="2022-08-30T14:08:40.732" v="4234" actId="47"/>
        <pc:sldMkLst>
          <pc:docMk/>
          <pc:sldMk cId="91096253" sldId="3412"/>
        </pc:sldMkLst>
        <pc:spChg chg="mod">
          <ac:chgData name="Alexis Kinzelin" userId="e9f19f77-3c43-45b4-aa40-e880244cb77c" providerId="ADAL" clId="{6FBAEA7B-492C-4A94-BCAB-9DB737CA705B}" dt="2022-08-30T09:08:59.540" v="2502" actId="14100"/>
          <ac:spMkLst>
            <pc:docMk/>
            <pc:sldMk cId="91096253" sldId="3412"/>
            <ac:spMk id="45" creationId="{A3BCD6B0-9455-6DFD-E048-11785F9AFE35}"/>
          </ac:spMkLst>
        </pc:spChg>
        <pc:picChg chg="add">
          <ac:chgData name="Alexis Kinzelin" userId="e9f19f77-3c43-45b4-aa40-e880244cb77c" providerId="ADAL" clId="{6FBAEA7B-492C-4A94-BCAB-9DB737CA705B}" dt="2022-08-29T16:36:23.410" v="2494" actId="22"/>
          <ac:picMkLst>
            <pc:docMk/>
            <pc:sldMk cId="91096253" sldId="3412"/>
            <ac:picMk id="13" creationId="{40BDA143-5777-37BF-7C95-56A3F3531949}"/>
          </ac:picMkLst>
        </pc:picChg>
        <pc:picChg chg="add">
          <ac:chgData name="Alexis Kinzelin" userId="e9f19f77-3c43-45b4-aa40-e880244cb77c" providerId="ADAL" clId="{6FBAEA7B-492C-4A94-BCAB-9DB737CA705B}" dt="2022-08-29T16:36:23.410" v="2494" actId="22"/>
          <ac:picMkLst>
            <pc:docMk/>
            <pc:sldMk cId="91096253" sldId="3412"/>
            <ac:picMk id="18" creationId="{3D8176D0-F4AA-C87F-9AE6-DC7FA5329D44}"/>
          </ac:picMkLst>
        </pc:picChg>
        <pc:picChg chg="mod">
          <ac:chgData name="Alexis Kinzelin" userId="e9f19f77-3c43-45b4-aa40-e880244cb77c" providerId="ADAL" clId="{6FBAEA7B-492C-4A94-BCAB-9DB737CA705B}" dt="2022-08-29T16:05:01.538" v="2486" actId="207"/>
          <ac:picMkLst>
            <pc:docMk/>
            <pc:sldMk cId="91096253" sldId="3412"/>
            <ac:picMk id="22" creationId="{09E2740F-78ED-5561-3E1C-AF9BC4412A1E}"/>
          </ac:picMkLst>
        </pc:picChg>
        <pc:picChg chg="add">
          <ac:chgData name="Alexis Kinzelin" userId="e9f19f77-3c43-45b4-aa40-e880244cb77c" providerId="ADAL" clId="{6FBAEA7B-492C-4A94-BCAB-9DB737CA705B}" dt="2022-08-29T16:36:23.410" v="2494" actId="22"/>
          <ac:picMkLst>
            <pc:docMk/>
            <pc:sldMk cId="91096253" sldId="3412"/>
            <ac:picMk id="24" creationId="{66EE5998-F876-766A-7E7A-A538E9B7DBA5}"/>
          </ac:picMkLst>
        </pc:picChg>
        <pc:picChg chg="add">
          <ac:chgData name="Alexis Kinzelin" userId="e9f19f77-3c43-45b4-aa40-e880244cb77c" providerId="ADAL" clId="{6FBAEA7B-492C-4A94-BCAB-9DB737CA705B}" dt="2022-08-29T16:36:23.410" v="2494" actId="22"/>
          <ac:picMkLst>
            <pc:docMk/>
            <pc:sldMk cId="91096253" sldId="3412"/>
            <ac:picMk id="32" creationId="{788A8FFB-7870-FEA8-486B-2F6E35FC1243}"/>
          </ac:picMkLst>
        </pc:picChg>
      </pc:sldChg>
      <pc:sldChg chg="del">
        <pc:chgData name="Alexis Kinzelin" userId="e9f19f77-3c43-45b4-aa40-e880244cb77c" providerId="ADAL" clId="{6FBAEA7B-492C-4A94-BCAB-9DB737CA705B}" dt="2022-08-29T15:47:25.588" v="1990" actId="47"/>
        <pc:sldMkLst>
          <pc:docMk/>
          <pc:sldMk cId="3065798570" sldId="3413"/>
        </pc:sldMkLst>
      </pc:sldChg>
      <pc:sldChg chg="del">
        <pc:chgData name="Alexis Kinzelin" userId="e9f19f77-3c43-45b4-aa40-e880244cb77c" providerId="ADAL" clId="{6FBAEA7B-492C-4A94-BCAB-9DB737CA705B}" dt="2022-08-29T15:47:15.351" v="1988" actId="47"/>
        <pc:sldMkLst>
          <pc:docMk/>
          <pc:sldMk cId="4120585579" sldId="3414"/>
        </pc:sldMkLst>
      </pc:sldChg>
      <pc:sldChg chg="del">
        <pc:chgData name="Alexis Kinzelin" userId="e9f19f77-3c43-45b4-aa40-e880244cb77c" providerId="ADAL" clId="{6FBAEA7B-492C-4A94-BCAB-9DB737CA705B}" dt="2022-08-29T15:47:15.351" v="1988" actId="47"/>
        <pc:sldMkLst>
          <pc:docMk/>
          <pc:sldMk cId="2650261621" sldId="3415"/>
        </pc:sldMkLst>
      </pc:sldChg>
      <pc:sldChg chg="del">
        <pc:chgData name="Alexis Kinzelin" userId="e9f19f77-3c43-45b4-aa40-e880244cb77c" providerId="ADAL" clId="{6FBAEA7B-492C-4A94-BCAB-9DB737CA705B}" dt="2022-08-29T15:47:15.351" v="1988" actId="47"/>
        <pc:sldMkLst>
          <pc:docMk/>
          <pc:sldMk cId="1885853223" sldId="3416"/>
        </pc:sldMkLst>
      </pc:sldChg>
      <pc:sldChg chg="mod ord modShow modNotesTx">
        <pc:chgData name="Alexis Kinzelin" userId="e9f19f77-3c43-45b4-aa40-e880244cb77c" providerId="ADAL" clId="{6FBAEA7B-492C-4A94-BCAB-9DB737CA705B}" dt="2022-08-31T08:49:54.199" v="8234" actId="6549"/>
        <pc:sldMkLst>
          <pc:docMk/>
          <pc:sldMk cId="3837538076" sldId="3417"/>
        </pc:sldMkLst>
      </pc:sldChg>
      <pc:sldChg chg="del">
        <pc:chgData name="Alexis Kinzelin" userId="e9f19f77-3c43-45b4-aa40-e880244cb77c" providerId="ADAL" clId="{6FBAEA7B-492C-4A94-BCAB-9DB737CA705B}" dt="2022-08-29T15:47:19.603" v="1989" actId="47"/>
        <pc:sldMkLst>
          <pc:docMk/>
          <pc:sldMk cId="2920197511" sldId="3418"/>
        </pc:sldMkLst>
      </pc:sldChg>
      <pc:sldChg chg="add del modNotesTx">
        <pc:chgData name="Alexis Kinzelin" userId="e9f19f77-3c43-45b4-aa40-e880244cb77c" providerId="ADAL" clId="{6FBAEA7B-492C-4A94-BCAB-9DB737CA705B}" dt="2022-08-29T14:03:55.280" v="13" actId="47"/>
        <pc:sldMkLst>
          <pc:docMk/>
          <pc:sldMk cId="755400445" sldId="3419"/>
        </pc:sldMkLst>
      </pc:sldChg>
      <pc:sldChg chg="add del ord setBg">
        <pc:chgData name="Alexis Kinzelin" userId="e9f19f77-3c43-45b4-aa40-e880244cb77c" providerId="ADAL" clId="{6FBAEA7B-492C-4A94-BCAB-9DB737CA705B}" dt="2022-08-29T14:03:15.270" v="5" actId="47"/>
        <pc:sldMkLst>
          <pc:docMk/>
          <pc:sldMk cId="2233476569" sldId="3419"/>
        </pc:sldMkLst>
      </pc:sldChg>
      <pc:sldChg chg="add del setBg">
        <pc:chgData name="Alexis Kinzelin" userId="e9f19f77-3c43-45b4-aa40-e880244cb77c" providerId="ADAL" clId="{6FBAEA7B-492C-4A94-BCAB-9DB737CA705B}" dt="2022-08-29T14:03:19.563" v="7"/>
        <pc:sldMkLst>
          <pc:docMk/>
          <pc:sldMk cId="3278679985" sldId="3419"/>
        </pc:sldMkLst>
      </pc:sldChg>
      <pc:sldChg chg="add del setBg">
        <pc:chgData name="Alexis Kinzelin" userId="e9f19f77-3c43-45b4-aa40-e880244cb77c" providerId="ADAL" clId="{6FBAEA7B-492C-4A94-BCAB-9DB737CA705B}" dt="2022-08-29T14:03:53.722" v="11"/>
        <pc:sldMkLst>
          <pc:docMk/>
          <pc:sldMk cId="769829608" sldId="3420"/>
        </pc:sldMkLst>
      </pc:sldChg>
      <pc:sldChg chg="addSp delSp modSp add mod delAnim modAnim">
        <pc:chgData name="Alexis Kinzelin" userId="e9f19f77-3c43-45b4-aa40-e880244cb77c" providerId="ADAL" clId="{6FBAEA7B-492C-4A94-BCAB-9DB737CA705B}" dt="2022-08-29T15:47:02.483" v="1987" actId="478"/>
        <pc:sldMkLst>
          <pc:docMk/>
          <pc:sldMk cId="1523566410" sldId="3420"/>
        </pc:sldMkLst>
        <pc:spChg chg="del">
          <ac:chgData name="Alexis Kinzelin" userId="e9f19f77-3c43-45b4-aa40-e880244cb77c" providerId="ADAL" clId="{6FBAEA7B-492C-4A94-BCAB-9DB737CA705B}" dt="2022-08-29T14:03:59.749" v="14" actId="478"/>
          <ac:spMkLst>
            <pc:docMk/>
            <pc:sldMk cId="1523566410" sldId="3420"/>
            <ac:spMk id="2" creationId="{147AA491-C057-E5F5-2BA7-021F6BF19165}"/>
          </ac:spMkLst>
        </pc:spChg>
        <pc:spChg chg="add del mod">
          <ac:chgData name="Alexis Kinzelin" userId="e9f19f77-3c43-45b4-aa40-e880244cb77c" providerId="ADAL" clId="{6FBAEA7B-492C-4A94-BCAB-9DB737CA705B}" dt="2022-08-29T15:47:02.483" v="1987" actId="478"/>
          <ac:spMkLst>
            <pc:docMk/>
            <pc:sldMk cId="1523566410" sldId="3420"/>
            <ac:spMk id="14" creationId="{B71CA0CF-9D72-58CE-C8B8-FBB3CF6076DC}"/>
          </ac:spMkLst>
        </pc:spChg>
        <pc:picChg chg="add del mod">
          <ac:chgData name="Alexis Kinzelin" userId="e9f19f77-3c43-45b4-aa40-e880244cb77c" providerId="ADAL" clId="{6FBAEA7B-492C-4A94-BCAB-9DB737CA705B}" dt="2022-08-29T15:47:02.483" v="1987" actId="478"/>
          <ac:picMkLst>
            <pc:docMk/>
            <pc:sldMk cId="1523566410" sldId="3420"/>
            <ac:picMk id="2" creationId="{41DEB51B-46C0-580C-78E9-A65504D0E2E4}"/>
          </ac:picMkLst>
        </pc:picChg>
        <pc:picChg chg="add del mod">
          <ac:chgData name="Alexis Kinzelin" userId="e9f19f77-3c43-45b4-aa40-e880244cb77c" providerId="ADAL" clId="{6FBAEA7B-492C-4A94-BCAB-9DB737CA705B}" dt="2022-08-29T15:47:02.483" v="1987" actId="478"/>
          <ac:picMkLst>
            <pc:docMk/>
            <pc:sldMk cId="1523566410" sldId="3420"/>
            <ac:picMk id="3" creationId="{DF5C6181-08DA-CEA8-59C7-0C9C45DB50DA}"/>
          </ac:picMkLst>
        </pc:picChg>
        <pc:picChg chg="mod">
          <ac:chgData name="Alexis Kinzelin" userId="e9f19f77-3c43-45b4-aa40-e880244cb77c" providerId="ADAL" clId="{6FBAEA7B-492C-4A94-BCAB-9DB737CA705B}" dt="2022-08-29T14:04:13.168" v="15" actId="1076"/>
          <ac:picMkLst>
            <pc:docMk/>
            <pc:sldMk cId="1523566410" sldId="3420"/>
            <ac:picMk id="4" creationId="{458D6EE6-9E47-FA76-2C46-9213545C5A63}"/>
          </ac:picMkLst>
        </pc:picChg>
        <pc:picChg chg="add del mod">
          <ac:chgData name="Alexis Kinzelin" userId="e9f19f77-3c43-45b4-aa40-e880244cb77c" providerId="ADAL" clId="{6FBAEA7B-492C-4A94-BCAB-9DB737CA705B}" dt="2022-08-29T15:47:02.483" v="1987" actId="478"/>
          <ac:picMkLst>
            <pc:docMk/>
            <pc:sldMk cId="1523566410" sldId="3420"/>
            <ac:picMk id="5" creationId="{9C064A5C-2B84-14CF-68A0-B561196FCB93}"/>
          </ac:picMkLst>
        </pc:picChg>
        <pc:picChg chg="mod">
          <ac:chgData name="Alexis Kinzelin" userId="e9f19f77-3c43-45b4-aa40-e880244cb77c" providerId="ADAL" clId="{6FBAEA7B-492C-4A94-BCAB-9DB737CA705B}" dt="2022-08-29T14:04:13.168" v="15" actId="1076"/>
          <ac:picMkLst>
            <pc:docMk/>
            <pc:sldMk cId="1523566410" sldId="3420"/>
            <ac:picMk id="6" creationId="{5178B495-758F-FC86-1635-FDB36F7A8925}"/>
          </ac:picMkLst>
        </pc:picChg>
        <pc:picChg chg="mod">
          <ac:chgData name="Alexis Kinzelin" userId="e9f19f77-3c43-45b4-aa40-e880244cb77c" providerId="ADAL" clId="{6FBAEA7B-492C-4A94-BCAB-9DB737CA705B}" dt="2022-08-29T14:04:13.168" v="15" actId="1076"/>
          <ac:picMkLst>
            <pc:docMk/>
            <pc:sldMk cId="1523566410" sldId="3420"/>
            <ac:picMk id="7" creationId="{69DB4D26-F3CB-9E21-D4B3-5BF419BF0194}"/>
          </ac:picMkLst>
        </pc:picChg>
        <pc:picChg chg="mod">
          <ac:chgData name="Alexis Kinzelin" userId="e9f19f77-3c43-45b4-aa40-e880244cb77c" providerId="ADAL" clId="{6FBAEA7B-492C-4A94-BCAB-9DB737CA705B}" dt="2022-08-29T14:04:13.168" v="15" actId="1076"/>
          <ac:picMkLst>
            <pc:docMk/>
            <pc:sldMk cId="1523566410" sldId="3420"/>
            <ac:picMk id="8" creationId="{D8534F54-5489-4A3F-6BCF-A9E38E1006D3}"/>
          </ac:picMkLst>
        </pc:picChg>
        <pc:picChg chg="add del mod">
          <ac:chgData name="Alexis Kinzelin" userId="e9f19f77-3c43-45b4-aa40-e880244cb77c" providerId="ADAL" clId="{6FBAEA7B-492C-4A94-BCAB-9DB737CA705B}" dt="2022-08-29T15:47:02.483" v="1987" actId="478"/>
          <ac:picMkLst>
            <pc:docMk/>
            <pc:sldMk cId="1523566410" sldId="3420"/>
            <ac:picMk id="9" creationId="{B2167AE7-43CE-BEED-7EC0-739F19006770}"/>
          </ac:picMkLst>
        </pc:picChg>
        <pc:picChg chg="add del mod">
          <ac:chgData name="Alexis Kinzelin" userId="e9f19f77-3c43-45b4-aa40-e880244cb77c" providerId="ADAL" clId="{6FBAEA7B-492C-4A94-BCAB-9DB737CA705B}" dt="2022-08-29T15:47:02.483" v="1987" actId="478"/>
          <ac:picMkLst>
            <pc:docMk/>
            <pc:sldMk cId="1523566410" sldId="3420"/>
            <ac:picMk id="10" creationId="{FF90DF60-6599-5457-81F3-AC46B43C2E32}"/>
          </ac:picMkLst>
        </pc:picChg>
        <pc:picChg chg="add del mod">
          <ac:chgData name="Alexis Kinzelin" userId="e9f19f77-3c43-45b4-aa40-e880244cb77c" providerId="ADAL" clId="{6FBAEA7B-492C-4A94-BCAB-9DB737CA705B}" dt="2022-08-29T15:47:02.483" v="1987" actId="478"/>
          <ac:picMkLst>
            <pc:docMk/>
            <pc:sldMk cId="1523566410" sldId="3420"/>
            <ac:picMk id="11" creationId="{DA31CC31-E00B-3F9C-DB46-012811FA119B}"/>
          </ac:picMkLst>
        </pc:picChg>
        <pc:picChg chg="add del mod">
          <ac:chgData name="Alexis Kinzelin" userId="e9f19f77-3c43-45b4-aa40-e880244cb77c" providerId="ADAL" clId="{6FBAEA7B-492C-4A94-BCAB-9DB737CA705B}" dt="2022-08-29T15:47:02.483" v="1987" actId="478"/>
          <ac:picMkLst>
            <pc:docMk/>
            <pc:sldMk cId="1523566410" sldId="3420"/>
            <ac:picMk id="12" creationId="{579C3F64-F0E8-0331-3C4A-CB1A15440D05}"/>
          </ac:picMkLst>
        </pc:picChg>
        <pc:picChg chg="add del mod">
          <ac:chgData name="Alexis Kinzelin" userId="e9f19f77-3c43-45b4-aa40-e880244cb77c" providerId="ADAL" clId="{6FBAEA7B-492C-4A94-BCAB-9DB737CA705B}" dt="2022-08-29T15:47:02.483" v="1987" actId="478"/>
          <ac:picMkLst>
            <pc:docMk/>
            <pc:sldMk cId="1523566410" sldId="3420"/>
            <ac:picMk id="13" creationId="{A5CB9F87-F4D9-A3CD-71F1-5748BE241519}"/>
          </ac:picMkLst>
        </pc:picChg>
      </pc:sldChg>
      <pc:sldChg chg="addSp delSp modSp add mod modNotesTx">
        <pc:chgData name="Alexis Kinzelin" userId="e9f19f77-3c43-45b4-aa40-e880244cb77c" providerId="ADAL" clId="{6FBAEA7B-492C-4A94-BCAB-9DB737CA705B}" dt="2022-08-30T09:29:28.084" v="2692" actId="478"/>
        <pc:sldMkLst>
          <pc:docMk/>
          <pc:sldMk cId="1267400612" sldId="3421"/>
        </pc:sldMkLst>
        <pc:spChg chg="mod">
          <ac:chgData name="Alexis Kinzelin" userId="e9f19f77-3c43-45b4-aa40-e880244cb77c" providerId="ADAL" clId="{6FBAEA7B-492C-4A94-BCAB-9DB737CA705B}" dt="2022-08-29T14:20:41.062" v="196" actId="1076"/>
          <ac:spMkLst>
            <pc:docMk/>
            <pc:sldMk cId="1267400612" sldId="3421"/>
            <ac:spMk id="11" creationId="{00000000-0000-0000-0000-000000000000}"/>
          </ac:spMkLst>
        </pc:spChg>
        <pc:spChg chg="add del mod">
          <ac:chgData name="Alexis Kinzelin" userId="e9f19f77-3c43-45b4-aa40-e880244cb77c" providerId="ADAL" clId="{6FBAEA7B-492C-4A94-BCAB-9DB737CA705B}" dt="2022-08-29T14:20:41.062" v="196" actId="1076"/>
          <ac:spMkLst>
            <pc:docMk/>
            <pc:sldMk cId="1267400612" sldId="3421"/>
            <ac:spMk id="18" creationId="{00000000-0000-0000-0000-000000000000}"/>
          </ac:spMkLst>
        </pc:spChg>
        <pc:spChg chg="add del mod">
          <ac:chgData name="Alexis Kinzelin" userId="e9f19f77-3c43-45b4-aa40-e880244cb77c" providerId="ADAL" clId="{6FBAEA7B-492C-4A94-BCAB-9DB737CA705B}" dt="2022-08-29T15:00:25.349" v="1077" actId="1076"/>
          <ac:spMkLst>
            <pc:docMk/>
            <pc:sldMk cId="1267400612" sldId="3421"/>
            <ac:spMk id="35" creationId="{672F47A4-BABB-CEE4-D2E9-1A0108B76FA8}"/>
          </ac:spMkLst>
        </pc:spChg>
        <pc:spChg chg="add del">
          <ac:chgData name="Alexis Kinzelin" userId="e9f19f77-3c43-45b4-aa40-e880244cb77c" providerId="ADAL" clId="{6FBAEA7B-492C-4A94-BCAB-9DB737CA705B}" dt="2022-08-29T14:32:22.106" v="378" actId="22"/>
          <ac:spMkLst>
            <pc:docMk/>
            <pc:sldMk cId="1267400612" sldId="3421"/>
            <ac:spMk id="66" creationId="{61489F17-525A-D964-B1A1-0510AC445720}"/>
          </ac:spMkLst>
        </pc:spChg>
        <pc:spChg chg="add del">
          <ac:chgData name="Alexis Kinzelin" userId="e9f19f77-3c43-45b4-aa40-e880244cb77c" providerId="ADAL" clId="{6FBAEA7B-492C-4A94-BCAB-9DB737CA705B}" dt="2022-08-29T14:32:24.657" v="380" actId="22"/>
          <ac:spMkLst>
            <pc:docMk/>
            <pc:sldMk cId="1267400612" sldId="3421"/>
            <ac:spMk id="68" creationId="{3301A21E-FBD5-06A9-3B3C-103EF70A5EB7}"/>
          </ac:spMkLst>
        </pc:spChg>
        <pc:spChg chg="add mod">
          <ac:chgData name="Alexis Kinzelin" userId="e9f19f77-3c43-45b4-aa40-e880244cb77c" providerId="ADAL" clId="{6FBAEA7B-492C-4A94-BCAB-9DB737CA705B}" dt="2022-08-29T15:00:25.349" v="1077" actId="1076"/>
          <ac:spMkLst>
            <pc:docMk/>
            <pc:sldMk cId="1267400612" sldId="3421"/>
            <ac:spMk id="70" creationId="{0F84CF13-B9AC-2FE4-DBFE-55F327E67EF2}"/>
          </ac:spMkLst>
        </pc:spChg>
        <pc:spChg chg="add mod">
          <ac:chgData name="Alexis Kinzelin" userId="e9f19f77-3c43-45b4-aa40-e880244cb77c" providerId="ADAL" clId="{6FBAEA7B-492C-4A94-BCAB-9DB737CA705B}" dt="2022-08-29T15:00:25.349" v="1077" actId="1076"/>
          <ac:spMkLst>
            <pc:docMk/>
            <pc:sldMk cId="1267400612" sldId="3421"/>
            <ac:spMk id="72" creationId="{E617091D-F559-E9E8-509B-4D10D8B0443C}"/>
          </ac:spMkLst>
        </pc:spChg>
        <pc:spChg chg="add mod">
          <ac:chgData name="Alexis Kinzelin" userId="e9f19f77-3c43-45b4-aa40-e880244cb77c" providerId="ADAL" clId="{6FBAEA7B-492C-4A94-BCAB-9DB737CA705B}" dt="2022-08-29T15:00:25.349" v="1077" actId="1076"/>
          <ac:spMkLst>
            <pc:docMk/>
            <pc:sldMk cId="1267400612" sldId="3421"/>
            <ac:spMk id="76" creationId="{A4B5F7F2-54A2-67E5-C1F4-C75F24F0CD73}"/>
          </ac:spMkLst>
        </pc:spChg>
        <pc:spChg chg="add mod">
          <ac:chgData name="Alexis Kinzelin" userId="e9f19f77-3c43-45b4-aa40-e880244cb77c" providerId="ADAL" clId="{6FBAEA7B-492C-4A94-BCAB-9DB737CA705B}" dt="2022-08-29T15:00:25.349" v="1077" actId="1076"/>
          <ac:spMkLst>
            <pc:docMk/>
            <pc:sldMk cId="1267400612" sldId="3421"/>
            <ac:spMk id="79" creationId="{D348EC7C-BC38-BDF0-BE8F-9DD5CD1E0C06}"/>
          </ac:spMkLst>
        </pc:spChg>
        <pc:spChg chg="add mod">
          <ac:chgData name="Alexis Kinzelin" userId="e9f19f77-3c43-45b4-aa40-e880244cb77c" providerId="ADAL" clId="{6FBAEA7B-492C-4A94-BCAB-9DB737CA705B}" dt="2022-08-29T15:00:25.349" v="1077" actId="1076"/>
          <ac:spMkLst>
            <pc:docMk/>
            <pc:sldMk cId="1267400612" sldId="3421"/>
            <ac:spMk id="81" creationId="{A224B71E-598F-62EB-5E8F-7E26F7BFEA75}"/>
          </ac:spMkLst>
        </pc:spChg>
        <pc:spChg chg="add mod">
          <ac:chgData name="Alexis Kinzelin" userId="e9f19f77-3c43-45b4-aa40-e880244cb77c" providerId="ADAL" clId="{6FBAEA7B-492C-4A94-BCAB-9DB737CA705B}" dt="2022-08-29T15:00:25.349" v="1077" actId="1076"/>
          <ac:spMkLst>
            <pc:docMk/>
            <pc:sldMk cId="1267400612" sldId="3421"/>
            <ac:spMk id="83" creationId="{A1A5D522-62F7-2C9F-4296-ACED5AA8F8A7}"/>
          </ac:spMkLst>
        </pc:spChg>
        <pc:spChg chg="add mod">
          <ac:chgData name="Alexis Kinzelin" userId="e9f19f77-3c43-45b4-aa40-e880244cb77c" providerId="ADAL" clId="{6FBAEA7B-492C-4A94-BCAB-9DB737CA705B}" dt="2022-08-29T15:00:25.349" v="1077" actId="1076"/>
          <ac:spMkLst>
            <pc:docMk/>
            <pc:sldMk cId="1267400612" sldId="3421"/>
            <ac:spMk id="85" creationId="{59F69216-E188-7DA4-0522-BE8885D94DFA}"/>
          </ac:spMkLst>
        </pc:spChg>
        <pc:grpChg chg="add mod ord">
          <ac:chgData name="Alexis Kinzelin" userId="e9f19f77-3c43-45b4-aa40-e880244cb77c" providerId="ADAL" clId="{6FBAEA7B-492C-4A94-BCAB-9DB737CA705B}" dt="2022-08-29T15:00:25.349" v="1077" actId="1076"/>
          <ac:grpSpMkLst>
            <pc:docMk/>
            <pc:sldMk cId="1267400612" sldId="3421"/>
            <ac:grpSpMk id="26" creationId="{E4A5EB40-D9F2-35C8-EBB0-206114AB0C4A}"/>
          </ac:grpSpMkLst>
        </pc:grpChg>
        <pc:grpChg chg="add del mod">
          <ac:chgData name="Alexis Kinzelin" userId="e9f19f77-3c43-45b4-aa40-e880244cb77c" providerId="ADAL" clId="{6FBAEA7B-492C-4A94-BCAB-9DB737CA705B}" dt="2022-08-29T14:20:19.272" v="194" actId="478"/>
          <ac:grpSpMkLst>
            <pc:docMk/>
            <pc:sldMk cId="1267400612" sldId="3421"/>
            <ac:grpSpMk id="27" creationId="{8540FB9B-C1ED-7DE5-5A4C-9B2AFEC734DD}"/>
          </ac:grpSpMkLst>
        </pc:grpChg>
        <pc:grpChg chg="del mod">
          <ac:chgData name="Alexis Kinzelin" userId="e9f19f77-3c43-45b4-aa40-e880244cb77c" providerId="ADAL" clId="{6FBAEA7B-492C-4A94-BCAB-9DB737CA705B}" dt="2022-08-29T14:24:12.552" v="210" actId="478"/>
          <ac:grpSpMkLst>
            <pc:docMk/>
            <pc:sldMk cId="1267400612" sldId="3421"/>
            <ac:grpSpMk id="41" creationId="{08EAD4E3-8117-11A0-E740-44CA09FAB4D9}"/>
          </ac:grpSpMkLst>
        </pc:grpChg>
        <pc:grpChg chg="add del mod">
          <ac:chgData name="Alexis Kinzelin" userId="e9f19f77-3c43-45b4-aa40-e880244cb77c" providerId="ADAL" clId="{6FBAEA7B-492C-4A94-BCAB-9DB737CA705B}" dt="2022-08-29T14:24:36.862" v="219"/>
          <ac:grpSpMkLst>
            <pc:docMk/>
            <pc:sldMk cId="1267400612" sldId="3421"/>
            <ac:grpSpMk id="48" creationId="{A3CB9C9B-55D8-20F9-F92B-F194CBE9A86F}"/>
          </ac:grpSpMkLst>
        </pc:grpChg>
        <pc:grpChg chg="mod">
          <ac:chgData name="Alexis Kinzelin" userId="e9f19f77-3c43-45b4-aa40-e880244cb77c" providerId="ADAL" clId="{6FBAEA7B-492C-4A94-BCAB-9DB737CA705B}" dt="2022-08-29T14:24:36.862" v="219"/>
          <ac:grpSpMkLst>
            <pc:docMk/>
            <pc:sldMk cId="1267400612" sldId="3421"/>
            <ac:grpSpMk id="49" creationId="{498FBC4F-B271-0BFA-7062-8FB6E851E628}"/>
          </ac:grpSpMkLst>
        </pc:grpChg>
        <pc:grpChg chg="mod">
          <ac:chgData name="Alexis Kinzelin" userId="e9f19f77-3c43-45b4-aa40-e880244cb77c" providerId="ADAL" clId="{6FBAEA7B-492C-4A94-BCAB-9DB737CA705B}" dt="2022-08-29T14:25:10.649" v="237"/>
          <ac:grpSpMkLst>
            <pc:docMk/>
            <pc:sldMk cId="1267400612" sldId="3421"/>
            <ac:grpSpMk id="60" creationId="{D3225D2C-9075-887A-4276-C445681C394A}"/>
          </ac:grpSpMkLst>
        </pc:grpChg>
        <pc:graphicFrameChg chg="add del mod">
          <ac:chgData name="Alexis Kinzelin" userId="e9f19f77-3c43-45b4-aa40-e880244cb77c" providerId="ADAL" clId="{6FBAEA7B-492C-4A94-BCAB-9DB737CA705B}" dt="2022-08-29T14:30:44.661" v="361" actId="21"/>
          <ac:graphicFrameMkLst>
            <pc:docMk/>
            <pc:sldMk cId="1267400612" sldId="3421"/>
            <ac:graphicFrameMk id="61" creationId="{E005435C-0B0A-696D-91A4-1F2AC8D33467}"/>
          </ac:graphicFrameMkLst>
        </pc:graphicFrameChg>
        <pc:picChg chg="del">
          <ac:chgData name="Alexis Kinzelin" userId="e9f19f77-3c43-45b4-aa40-e880244cb77c" providerId="ADAL" clId="{6FBAEA7B-492C-4A94-BCAB-9DB737CA705B}" dt="2022-08-29T14:04:48.621" v="21" actId="478"/>
          <ac:picMkLst>
            <pc:docMk/>
            <pc:sldMk cId="1267400612" sldId="3421"/>
            <ac:picMk id="3" creationId="{00000000-0000-0000-0000-000000000000}"/>
          </ac:picMkLst>
        </pc:picChg>
        <pc:picChg chg="add">
          <ac:chgData name="Alexis Kinzelin" userId="e9f19f77-3c43-45b4-aa40-e880244cb77c" providerId="ADAL" clId="{6FBAEA7B-492C-4A94-BCAB-9DB737CA705B}" dt="2022-08-29T14:59:42.658" v="1072" actId="22"/>
          <ac:picMkLst>
            <pc:docMk/>
            <pc:sldMk cId="1267400612" sldId="3421"/>
            <ac:picMk id="3" creationId="{B9B0D0EF-BDAD-38B8-3CF1-4FC2D24B344E}"/>
          </ac:picMkLst>
        </pc:picChg>
        <pc:picChg chg="del">
          <ac:chgData name="Alexis Kinzelin" userId="e9f19f77-3c43-45b4-aa40-e880244cb77c" providerId="ADAL" clId="{6FBAEA7B-492C-4A94-BCAB-9DB737CA705B}" dt="2022-08-29T14:04:46.638" v="20" actId="478"/>
          <ac:picMkLst>
            <pc:docMk/>
            <pc:sldMk cId="1267400612" sldId="3421"/>
            <ac:picMk id="4" creationId="{00000000-0000-0000-0000-000000000000}"/>
          </ac:picMkLst>
        </pc:picChg>
        <pc:picChg chg="add del mod">
          <ac:chgData name="Alexis Kinzelin" userId="e9f19f77-3c43-45b4-aa40-e880244cb77c" providerId="ADAL" clId="{6FBAEA7B-492C-4A94-BCAB-9DB737CA705B}" dt="2022-08-29T14:14:00.969" v="70" actId="478"/>
          <ac:picMkLst>
            <pc:docMk/>
            <pc:sldMk cId="1267400612" sldId="3421"/>
            <ac:picMk id="5" creationId="{9F111234-2675-F93F-5063-82EB96CB386B}"/>
          </ac:picMkLst>
        </pc:picChg>
        <pc:picChg chg="add del">
          <ac:chgData name="Alexis Kinzelin" userId="e9f19f77-3c43-45b4-aa40-e880244cb77c" providerId="ADAL" clId="{6FBAEA7B-492C-4A94-BCAB-9DB737CA705B}" dt="2022-08-30T09:29:28.084" v="2692" actId="478"/>
          <ac:picMkLst>
            <pc:docMk/>
            <pc:sldMk cId="1267400612" sldId="3421"/>
            <ac:picMk id="5" creationId="{CBD65C7B-A57E-55CE-F6A6-0BD23856EAF6}"/>
          </ac:picMkLst>
        </pc:picChg>
        <pc:picChg chg="add mod modCrop">
          <ac:chgData name="Alexis Kinzelin" userId="e9f19f77-3c43-45b4-aa40-e880244cb77c" providerId="ADAL" clId="{6FBAEA7B-492C-4A94-BCAB-9DB737CA705B}" dt="2022-08-29T15:00:25.349" v="1077" actId="1076"/>
          <ac:picMkLst>
            <pc:docMk/>
            <pc:sldMk cId="1267400612" sldId="3421"/>
            <ac:picMk id="7" creationId="{A63C62EE-C25D-C33C-1CEA-85F45DE09FF4}"/>
          </ac:picMkLst>
        </pc:picChg>
        <pc:picChg chg="mod">
          <ac:chgData name="Alexis Kinzelin" userId="e9f19f77-3c43-45b4-aa40-e880244cb77c" providerId="ADAL" clId="{6FBAEA7B-492C-4A94-BCAB-9DB737CA705B}" dt="2022-08-29T14:20:41.062" v="196" actId="1076"/>
          <ac:picMkLst>
            <pc:docMk/>
            <pc:sldMk cId="1267400612" sldId="3421"/>
            <ac:picMk id="8" creationId="{00000000-0000-0000-0000-000000000000}"/>
          </ac:picMkLst>
        </pc:picChg>
        <pc:picChg chg="del">
          <ac:chgData name="Alexis Kinzelin" userId="e9f19f77-3c43-45b4-aa40-e880244cb77c" providerId="ADAL" clId="{6FBAEA7B-492C-4A94-BCAB-9DB737CA705B}" dt="2022-08-29T14:05:05.645" v="46" actId="478"/>
          <ac:picMkLst>
            <pc:docMk/>
            <pc:sldMk cId="1267400612" sldId="3421"/>
            <ac:picMk id="9" creationId="{00000000-0000-0000-0000-000000000000}"/>
          </ac:picMkLst>
        </pc:picChg>
        <pc:picChg chg="add del">
          <ac:chgData name="Alexis Kinzelin" userId="e9f19f77-3c43-45b4-aa40-e880244cb77c" providerId="ADAL" clId="{6FBAEA7B-492C-4A94-BCAB-9DB737CA705B}" dt="2022-08-30T09:29:28.084" v="2692" actId="478"/>
          <ac:picMkLst>
            <pc:docMk/>
            <pc:sldMk cId="1267400612" sldId="3421"/>
            <ac:picMk id="9" creationId="{9CDE1C54-DB01-9528-366E-88744FB0E284}"/>
          </ac:picMkLst>
        </pc:picChg>
        <pc:picChg chg="mod">
          <ac:chgData name="Alexis Kinzelin" userId="e9f19f77-3c43-45b4-aa40-e880244cb77c" providerId="ADAL" clId="{6FBAEA7B-492C-4A94-BCAB-9DB737CA705B}" dt="2022-08-29T14:20:41.062" v="196" actId="1076"/>
          <ac:picMkLst>
            <pc:docMk/>
            <pc:sldMk cId="1267400612" sldId="3421"/>
            <ac:picMk id="10" creationId="{00000000-0000-0000-0000-000000000000}"/>
          </ac:picMkLst>
        </pc:picChg>
        <pc:picChg chg="add mod modCrop">
          <ac:chgData name="Alexis Kinzelin" userId="e9f19f77-3c43-45b4-aa40-e880244cb77c" providerId="ADAL" clId="{6FBAEA7B-492C-4A94-BCAB-9DB737CA705B}" dt="2022-08-29T15:00:25.349" v="1077" actId="1076"/>
          <ac:picMkLst>
            <pc:docMk/>
            <pc:sldMk cId="1267400612" sldId="3421"/>
            <ac:picMk id="13" creationId="{8EFBA9BF-5B1F-123F-A455-F43F0A634ED4}"/>
          </ac:picMkLst>
        </pc:picChg>
        <pc:picChg chg="add del">
          <ac:chgData name="Alexis Kinzelin" userId="e9f19f77-3c43-45b4-aa40-e880244cb77c" providerId="ADAL" clId="{6FBAEA7B-492C-4A94-BCAB-9DB737CA705B}" dt="2022-08-30T09:29:28.084" v="2692" actId="478"/>
          <ac:picMkLst>
            <pc:docMk/>
            <pc:sldMk cId="1267400612" sldId="3421"/>
            <ac:picMk id="14" creationId="{FFE6CF42-76BB-47D7-13AB-F382F72BE476}"/>
          </ac:picMkLst>
        </pc:picChg>
        <pc:picChg chg="add mod">
          <ac:chgData name="Alexis Kinzelin" userId="e9f19f77-3c43-45b4-aa40-e880244cb77c" providerId="ADAL" clId="{6FBAEA7B-492C-4A94-BCAB-9DB737CA705B}" dt="2022-08-29T15:00:25.349" v="1077" actId="1076"/>
          <ac:picMkLst>
            <pc:docMk/>
            <pc:sldMk cId="1267400612" sldId="3421"/>
            <ac:picMk id="15" creationId="{787E86E4-A8DD-87FC-F255-3EF151669F9B}"/>
          </ac:picMkLst>
        </pc:picChg>
        <pc:picChg chg="add mod">
          <ac:chgData name="Alexis Kinzelin" userId="e9f19f77-3c43-45b4-aa40-e880244cb77c" providerId="ADAL" clId="{6FBAEA7B-492C-4A94-BCAB-9DB737CA705B}" dt="2022-08-29T15:00:25.349" v="1077" actId="1076"/>
          <ac:picMkLst>
            <pc:docMk/>
            <pc:sldMk cId="1267400612" sldId="3421"/>
            <ac:picMk id="17" creationId="{90075CC0-7E1A-BF15-1D1C-91031D720127}"/>
          </ac:picMkLst>
        </pc:picChg>
        <pc:picChg chg="add">
          <ac:chgData name="Alexis Kinzelin" userId="e9f19f77-3c43-45b4-aa40-e880244cb77c" providerId="ADAL" clId="{6FBAEA7B-492C-4A94-BCAB-9DB737CA705B}" dt="2022-08-30T09:29:25.590" v="2691" actId="22"/>
          <ac:picMkLst>
            <pc:docMk/>
            <pc:sldMk cId="1267400612" sldId="3421"/>
            <ac:picMk id="19" creationId="{03B08C8D-025E-BD71-5CC2-D076B9CDDD65}"/>
          </ac:picMkLst>
        </pc:picChg>
        <pc:picChg chg="add mod">
          <ac:chgData name="Alexis Kinzelin" userId="e9f19f77-3c43-45b4-aa40-e880244cb77c" providerId="ADAL" clId="{6FBAEA7B-492C-4A94-BCAB-9DB737CA705B}" dt="2022-08-29T15:00:25.349" v="1077" actId="1076"/>
          <ac:picMkLst>
            <pc:docMk/>
            <pc:sldMk cId="1267400612" sldId="3421"/>
            <ac:picMk id="20" creationId="{C9555C91-D337-DAC5-44CD-27E6A4982FA0}"/>
          </ac:picMkLst>
        </pc:picChg>
        <pc:picChg chg="add">
          <ac:chgData name="Alexis Kinzelin" userId="e9f19f77-3c43-45b4-aa40-e880244cb77c" providerId="ADAL" clId="{6FBAEA7B-492C-4A94-BCAB-9DB737CA705B}" dt="2022-08-30T09:29:25.590" v="2691" actId="22"/>
          <ac:picMkLst>
            <pc:docMk/>
            <pc:sldMk cId="1267400612" sldId="3421"/>
            <ac:picMk id="22" creationId="{18F4D231-18E4-B9D1-4F94-7F353B417104}"/>
          </ac:picMkLst>
        </pc:picChg>
        <pc:picChg chg="del">
          <ac:chgData name="Alexis Kinzelin" userId="e9f19f77-3c43-45b4-aa40-e880244cb77c" providerId="ADAL" clId="{6FBAEA7B-492C-4A94-BCAB-9DB737CA705B}" dt="2022-08-29T14:04:46.638" v="20" actId="478"/>
          <ac:picMkLst>
            <pc:docMk/>
            <pc:sldMk cId="1267400612" sldId="3421"/>
            <ac:picMk id="22" creationId="{C5B6448C-9C5D-1285-3D78-1B01E47EE3D8}"/>
          </ac:picMkLst>
        </pc:picChg>
        <pc:picChg chg="add mod">
          <ac:chgData name="Alexis Kinzelin" userId="e9f19f77-3c43-45b4-aa40-e880244cb77c" providerId="ADAL" clId="{6FBAEA7B-492C-4A94-BCAB-9DB737CA705B}" dt="2022-08-29T15:00:25.349" v="1077" actId="1076"/>
          <ac:picMkLst>
            <pc:docMk/>
            <pc:sldMk cId="1267400612" sldId="3421"/>
            <ac:picMk id="23" creationId="{42B2D56C-A98C-1CC0-1126-3B2602F89F7A}"/>
          </ac:picMkLst>
        </pc:picChg>
        <pc:picChg chg="add mod">
          <ac:chgData name="Alexis Kinzelin" userId="e9f19f77-3c43-45b4-aa40-e880244cb77c" providerId="ADAL" clId="{6FBAEA7B-492C-4A94-BCAB-9DB737CA705B}" dt="2022-08-29T15:00:25.349" v="1077" actId="1076"/>
          <ac:picMkLst>
            <pc:docMk/>
            <pc:sldMk cId="1267400612" sldId="3421"/>
            <ac:picMk id="25" creationId="{28C4A2A2-F8F8-EBEE-8464-D762EF973DD3}"/>
          </ac:picMkLst>
        </pc:picChg>
        <pc:picChg chg="add">
          <ac:chgData name="Alexis Kinzelin" userId="e9f19f77-3c43-45b4-aa40-e880244cb77c" providerId="ADAL" clId="{6FBAEA7B-492C-4A94-BCAB-9DB737CA705B}" dt="2022-08-30T09:29:25.590" v="2691" actId="22"/>
          <ac:picMkLst>
            <pc:docMk/>
            <pc:sldMk cId="1267400612" sldId="3421"/>
            <ac:picMk id="27" creationId="{5248AE6B-F96A-9CF9-B883-53187AB23493}"/>
          </ac:picMkLst>
        </pc:picChg>
        <pc:picChg chg="mod">
          <ac:chgData name="Alexis Kinzelin" userId="e9f19f77-3c43-45b4-aa40-e880244cb77c" providerId="ADAL" clId="{6FBAEA7B-492C-4A94-BCAB-9DB737CA705B}" dt="2022-08-29T14:16:57.765" v="158"/>
          <ac:picMkLst>
            <pc:docMk/>
            <pc:sldMk cId="1267400612" sldId="3421"/>
            <ac:picMk id="28" creationId="{B76E6AEF-AD58-AD99-B4C8-E7D3895FCD25}"/>
          </ac:picMkLst>
        </pc:picChg>
        <pc:picChg chg="mod">
          <ac:chgData name="Alexis Kinzelin" userId="e9f19f77-3c43-45b4-aa40-e880244cb77c" providerId="ADAL" clId="{6FBAEA7B-492C-4A94-BCAB-9DB737CA705B}" dt="2022-08-29T14:16:57.765" v="158"/>
          <ac:picMkLst>
            <pc:docMk/>
            <pc:sldMk cId="1267400612" sldId="3421"/>
            <ac:picMk id="29" creationId="{ACBC4E3A-DB7B-B14D-CFA2-2F6581B27347}"/>
          </ac:picMkLst>
        </pc:picChg>
        <pc:picChg chg="mod">
          <ac:chgData name="Alexis Kinzelin" userId="e9f19f77-3c43-45b4-aa40-e880244cb77c" providerId="ADAL" clId="{6FBAEA7B-492C-4A94-BCAB-9DB737CA705B}" dt="2022-08-29T14:16:57.765" v="158"/>
          <ac:picMkLst>
            <pc:docMk/>
            <pc:sldMk cId="1267400612" sldId="3421"/>
            <ac:picMk id="30" creationId="{60FA909B-67EC-982E-F2A8-EFA778966C92}"/>
          </ac:picMkLst>
        </pc:picChg>
        <pc:picChg chg="mod">
          <ac:chgData name="Alexis Kinzelin" userId="e9f19f77-3c43-45b4-aa40-e880244cb77c" providerId="ADAL" clId="{6FBAEA7B-492C-4A94-BCAB-9DB737CA705B}" dt="2022-08-29T14:16:57.765" v="158"/>
          <ac:picMkLst>
            <pc:docMk/>
            <pc:sldMk cId="1267400612" sldId="3421"/>
            <ac:picMk id="31" creationId="{DC84AE5A-7256-9332-A7AE-43DFB4FE458C}"/>
          </ac:picMkLst>
        </pc:picChg>
        <pc:picChg chg="mod">
          <ac:chgData name="Alexis Kinzelin" userId="e9f19f77-3c43-45b4-aa40-e880244cb77c" providerId="ADAL" clId="{6FBAEA7B-492C-4A94-BCAB-9DB737CA705B}" dt="2022-08-29T14:16:57.765" v="158"/>
          <ac:picMkLst>
            <pc:docMk/>
            <pc:sldMk cId="1267400612" sldId="3421"/>
            <ac:picMk id="32" creationId="{F8F3A99F-C3ED-6846-6D94-73841FF34543}"/>
          </ac:picMkLst>
        </pc:picChg>
        <pc:picChg chg="mod">
          <ac:chgData name="Alexis Kinzelin" userId="e9f19f77-3c43-45b4-aa40-e880244cb77c" providerId="ADAL" clId="{6FBAEA7B-492C-4A94-BCAB-9DB737CA705B}" dt="2022-08-29T14:16:57.765" v="158"/>
          <ac:picMkLst>
            <pc:docMk/>
            <pc:sldMk cId="1267400612" sldId="3421"/>
            <ac:picMk id="33" creationId="{B84D6616-90F9-26F3-BA28-B10BEF70F23F}"/>
          </ac:picMkLst>
        </pc:picChg>
        <pc:picChg chg="mod">
          <ac:chgData name="Alexis Kinzelin" userId="e9f19f77-3c43-45b4-aa40-e880244cb77c" providerId="ADAL" clId="{6FBAEA7B-492C-4A94-BCAB-9DB737CA705B}" dt="2022-08-29T14:16:57.765" v="158"/>
          <ac:picMkLst>
            <pc:docMk/>
            <pc:sldMk cId="1267400612" sldId="3421"/>
            <ac:picMk id="34" creationId="{B694EBC1-3C22-B314-EB87-B958F4752F60}"/>
          </ac:picMkLst>
        </pc:picChg>
        <pc:picChg chg="add del mod">
          <ac:chgData name="Alexis Kinzelin" userId="e9f19f77-3c43-45b4-aa40-e880244cb77c" providerId="ADAL" clId="{6FBAEA7B-492C-4A94-BCAB-9DB737CA705B}" dt="2022-08-29T14:19:02.154" v="167" actId="478"/>
          <ac:picMkLst>
            <pc:docMk/>
            <pc:sldMk cId="1267400612" sldId="3421"/>
            <ac:picMk id="37" creationId="{7E72CD39-82C9-3F82-A66F-1DEBD6B58626}"/>
          </ac:picMkLst>
        </pc:picChg>
        <pc:picChg chg="add del mod modCrop">
          <ac:chgData name="Alexis Kinzelin" userId="e9f19f77-3c43-45b4-aa40-e880244cb77c" providerId="ADAL" clId="{6FBAEA7B-492C-4A94-BCAB-9DB737CA705B}" dt="2022-08-29T14:31:29.884" v="367" actId="478"/>
          <ac:picMkLst>
            <pc:docMk/>
            <pc:sldMk cId="1267400612" sldId="3421"/>
            <ac:picMk id="63" creationId="{9F5B0702-6BAF-4EDC-1FA6-EF5EB4735EE2}"/>
          </ac:picMkLst>
        </pc:picChg>
        <pc:picChg chg="add mod">
          <ac:chgData name="Alexis Kinzelin" userId="e9f19f77-3c43-45b4-aa40-e880244cb77c" providerId="ADAL" clId="{6FBAEA7B-492C-4A94-BCAB-9DB737CA705B}" dt="2022-08-29T15:00:25.349" v="1077" actId="1076"/>
          <ac:picMkLst>
            <pc:docMk/>
            <pc:sldMk cId="1267400612" sldId="3421"/>
            <ac:picMk id="64" creationId="{B5CFBFF2-1DF5-01D4-C6EF-241BA5431F57}"/>
          </ac:picMkLst>
        </pc:picChg>
        <pc:picChg chg="add mod">
          <ac:chgData name="Alexis Kinzelin" userId="e9f19f77-3c43-45b4-aa40-e880244cb77c" providerId="ADAL" clId="{6FBAEA7B-492C-4A94-BCAB-9DB737CA705B}" dt="2022-08-29T15:00:25.349" v="1077" actId="1076"/>
          <ac:picMkLst>
            <pc:docMk/>
            <pc:sldMk cId="1267400612" sldId="3421"/>
            <ac:picMk id="74" creationId="{3F42B382-C68C-ADC5-1072-D3D94C592A14}"/>
          </ac:picMkLst>
        </pc:picChg>
        <pc:picChg chg="add mod">
          <ac:chgData name="Alexis Kinzelin" userId="e9f19f77-3c43-45b4-aa40-e880244cb77c" providerId="ADAL" clId="{6FBAEA7B-492C-4A94-BCAB-9DB737CA705B}" dt="2022-08-29T15:00:25.349" v="1077" actId="1076"/>
          <ac:picMkLst>
            <pc:docMk/>
            <pc:sldMk cId="1267400612" sldId="3421"/>
            <ac:picMk id="78" creationId="{A6CCF779-53C4-6A1A-1432-604EEF5308C7}"/>
          </ac:picMkLst>
        </pc:picChg>
        <pc:picChg chg="add mod">
          <ac:chgData name="Alexis Kinzelin" userId="e9f19f77-3c43-45b4-aa40-e880244cb77c" providerId="ADAL" clId="{6FBAEA7B-492C-4A94-BCAB-9DB737CA705B}" dt="2022-08-29T15:00:25.349" v="1077" actId="1076"/>
          <ac:picMkLst>
            <pc:docMk/>
            <pc:sldMk cId="1267400612" sldId="3421"/>
            <ac:picMk id="80" creationId="{5D3B39B1-63E3-6027-8277-5802ACB5E499}"/>
          </ac:picMkLst>
        </pc:picChg>
        <pc:picChg chg="add mod">
          <ac:chgData name="Alexis Kinzelin" userId="e9f19f77-3c43-45b4-aa40-e880244cb77c" providerId="ADAL" clId="{6FBAEA7B-492C-4A94-BCAB-9DB737CA705B}" dt="2022-08-29T15:00:25.349" v="1077" actId="1076"/>
          <ac:picMkLst>
            <pc:docMk/>
            <pc:sldMk cId="1267400612" sldId="3421"/>
            <ac:picMk id="82" creationId="{A4870CDC-DD69-79FB-B81F-5557A8EC65BB}"/>
          </ac:picMkLst>
        </pc:picChg>
        <pc:picChg chg="add mod">
          <ac:chgData name="Alexis Kinzelin" userId="e9f19f77-3c43-45b4-aa40-e880244cb77c" providerId="ADAL" clId="{6FBAEA7B-492C-4A94-BCAB-9DB737CA705B}" dt="2022-08-29T15:00:25.349" v="1077" actId="1076"/>
          <ac:picMkLst>
            <pc:docMk/>
            <pc:sldMk cId="1267400612" sldId="3421"/>
            <ac:picMk id="84" creationId="{2FD5DD8A-988F-BA22-B547-D3EE4D50E753}"/>
          </ac:picMkLst>
        </pc:picChg>
        <pc:picChg chg="add mod">
          <ac:chgData name="Alexis Kinzelin" userId="e9f19f77-3c43-45b4-aa40-e880244cb77c" providerId="ADAL" clId="{6FBAEA7B-492C-4A94-BCAB-9DB737CA705B}" dt="2022-08-29T15:00:25.349" v="1077" actId="1076"/>
          <ac:picMkLst>
            <pc:docMk/>
            <pc:sldMk cId="1267400612" sldId="3421"/>
            <ac:picMk id="86" creationId="{DABDFC9E-52B4-977D-E074-6F1457DE258A}"/>
          </ac:picMkLst>
        </pc:picChg>
        <pc:picChg chg="add del">
          <ac:chgData name="Alexis Kinzelin" userId="e9f19f77-3c43-45b4-aa40-e880244cb77c" providerId="ADAL" clId="{6FBAEA7B-492C-4A94-BCAB-9DB737CA705B}" dt="2022-08-29T14:33:44.003" v="393" actId="478"/>
          <ac:picMkLst>
            <pc:docMk/>
            <pc:sldMk cId="1267400612" sldId="3421"/>
            <ac:picMk id="1026" creationId="{A31E62B2-CC3E-AB4A-939C-B61E7C7E8CD0}"/>
          </ac:picMkLst>
        </pc:picChg>
        <pc:picChg chg="add mod">
          <ac:chgData name="Alexis Kinzelin" userId="e9f19f77-3c43-45b4-aa40-e880244cb77c" providerId="ADAL" clId="{6FBAEA7B-492C-4A94-BCAB-9DB737CA705B}" dt="2022-08-29T15:00:25.349" v="1077" actId="1076"/>
          <ac:picMkLst>
            <pc:docMk/>
            <pc:sldMk cId="1267400612" sldId="3421"/>
            <ac:picMk id="1028" creationId="{BD518100-8844-6A99-2965-D39974AAD7AE}"/>
          </ac:picMkLst>
        </pc:picChg>
        <pc:inkChg chg="add mod">
          <ac:chgData name="Alexis Kinzelin" userId="e9f19f77-3c43-45b4-aa40-e880244cb77c" providerId="ADAL" clId="{6FBAEA7B-492C-4A94-BCAB-9DB737CA705B}" dt="2022-08-29T14:24:05.033" v="209"/>
          <ac:inkMkLst>
            <pc:docMk/>
            <pc:sldMk cId="1267400612" sldId="3421"/>
            <ac:inkMk id="38" creationId="{B5CBCBFE-DFB7-F156-6382-AF12F2B753C4}"/>
          </ac:inkMkLst>
        </pc:inkChg>
        <pc:inkChg chg="add mod">
          <ac:chgData name="Alexis Kinzelin" userId="e9f19f77-3c43-45b4-aa40-e880244cb77c" providerId="ADAL" clId="{6FBAEA7B-492C-4A94-BCAB-9DB737CA705B}" dt="2022-08-29T14:24:05.033" v="209"/>
          <ac:inkMkLst>
            <pc:docMk/>
            <pc:sldMk cId="1267400612" sldId="3421"/>
            <ac:inkMk id="39" creationId="{2D147DBE-FDA3-9DAF-59E1-5A0CF3CB1875}"/>
          </ac:inkMkLst>
        </pc:inkChg>
        <pc:inkChg chg="add mod">
          <ac:chgData name="Alexis Kinzelin" userId="e9f19f77-3c43-45b4-aa40-e880244cb77c" providerId="ADAL" clId="{6FBAEA7B-492C-4A94-BCAB-9DB737CA705B}" dt="2022-08-29T14:24:05.033" v="209"/>
          <ac:inkMkLst>
            <pc:docMk/>
            <pc:sldMk cId="1267400612" sldId="3421"/>
            <ac:inkMk id="40" creationId="{68E296A1-C59F-C06C-28A9-4646A2F3B82A}"/>
          </ac:inkMkLst>
        </pc:inkChg>
        <pc:inkChg chg="add del mod">
          <ac:chgData name="Alexis Kinzelin" userId="e9f19f77-3c43-45b4-aa40-e880244cb77c" providerId="ADAL" clId="{6FBAEA7B-492C-4A94-BCAB-9DB737CA705B}" dt="2022-08-29T14:24:43.670" v="224" actId="9405"/>
          <ac:inkMkLst>
            <pc:docMk/>
            <pc:sldMk cId="1267400612" sldId="3421"/>
            <ac:inkMk id="42" creationId="{C739C6AB-A043-E3AC-B104-2C8BC45F2E14}"/>
          </ac:inkMkLst>
        </pc:inkChg>
        <pc:inkChg chg="add del mod">
          <ac:chgData name="Alexis Kinzelin" userId="e9f19f77-3c43-45b4-aa40-e880244cb77c" providerId="ADAL" clId="{6FBAEA7B-492C-4A94-BCAB-9DB737CA705B}" dt="2022-08-29T14:24:43.141" v="223" actId="9405"/>
          <ac:inkMkLst>
            <pc:docMk/>
            <pc:sldMk cId="1267400612" sldId="3421"/>
            <ac:inkMk id="43" creationId="{18931AA7-8C59-78AA-311D-DE994AC666E3}"/>
          </ac:inkMkLst>
        </pc:inkChg>
        <pc:inkChg chg="add del mod">
          <ac:chgData name="Alexis Kinzelin" userId="e9f19f77-3c43-45b4-aa40-e880244cb77c" providerId="ADAL" clId="{6FBAEA7B-492C-4A94-BCAB-9DB737CA705B}" dt="2022-08-29T14:24:42.681" v="222" actId="9405"/>
          <ac:inkMkLst>
            <pc:docMk/>
            <pc:sldMk cId="1267400612" sldId="3421"/>
            <ac:inkMk id="44" creationId="{A064B63D-89D7-FE3D-8E88-E19A2AA0B700}"/>
          </ac:inkMkLst>
        </pc:inkChg>
        <pc:inkChg chg="add del mod">
          <ac:chgData name="Alexis Kinzelin" userId="e9f19f77-3c43-45b4-aa40-e880244cb77c" providerId="ADAL" clId="{6FBAEA7B-492C-4A94-BCAB-9DB737CA705B}" dt="2022-08-29T14:24:42.296" v="221" actId="9405"/>
          <ac:inkMkLst>
            <pc:docMk/>
            <pc:sldMk cId="1267400612" sldId="3421"/>
            <ac:inkMk id="45" creationId="{59C0A95A-440C-893B-A713-2BF9093E1308}"/>
          </ac:inkMkLst>
        </pc:inkChg>
        <pc:inkChg chg="add del mod">
          <ac:chgData name="Alexis Kinzelin" userId="e9f19f77-3c43-45b4-aa40-e880244cb77c" providerId="ADAL" clId="{6FBAEA7B-492C-4A94-BCAB-9DB737CA705B}" dt="2022-08-29T14:24:41.361" v="220" actId="9405"/>
          <ac:inkMkLst>
            <pc:docMk/>
            <pc:sldMk cId="1267400612" sldId="3421"/>
            <ac:inkMk id="46" creationId="{FB7084A8-DE60-59E9-CCBA-55DD68FEE013}"/>
          </ac:inkMkLst>
        </pc:inkChg>
        <pc:inkChg chg="add del mod">
          <ac:chgData name="Alexis Kinzelin" userId="e9f19f77-3c43-45b4-aa40-e880244cb77c" providerId="ADAL" clId="{6FBAEA7B-492C-4A94-BCAB-9DB737CA705B}" dt="2022-08-29T14:24:36.862" v="219"/>
          <ac:inkMkLst>
            <pc:docMk/>
            <pc:sldMk cId="1267400612" sldId="3421"/>
            <ac:inkMk id="47" creationId="{3127286B-F77A-094B-6EBA-222729EB4147}"/>
          </ac:inkMkLst>
        </pc:inkChg>
        <pc:inkChg chg="add del mod">
          <ac:chgData name="Alexis Kinzelin" userId="e9f19f77-3c43-45b4-aa40-e880244cb77c" providerId="ADAL" clId="{6FBAEA7B-492C-4A94-BCAB-9DB737CA705B}" dt="2022-08-29T14:25:12.820" v="246" actId="9405"/>
          <ac:inkMkLst>
            <pc:docMk/>
            <pc:sldMk cId="1267400612" sldId="3421"/>
            <ac:inkMk id="50" creationId="{B1D27759-50B5-50B3-BACB-1BD48ED30937}"/>
          </ac:inkMkLst>
        </pc:inkChg>
        <pc:inkChg chg="add del mod">
          <ac:chgData name="Alexis Kinzelin" userId="e9f19f77-3c43-45b4-aa40-e880244cb77c" providerId="ADAL" clId="{6FBAEA7B-492C-4A94-BCAB-9DB737CA705B}" dt="2022-08-29T14:25:12.632" v="245" actId="9405"/>
          <ac:inkMkLst>
            <pc:docMk/>
            <pc:sldMk cId="1267400612" sldId="3421"/>
            <ac:inkMk id="51" creationId="{8DD06A4E-9C1D-BAD7-6039-26998D7ECBBB}"/>
          </ac:inkMkLst>
        </pc:inkChg>
        <pc:inkChg chg="add del mod">
          <ac:chgData name="Alexis Kinzelin" userId="e9f19f77-3c43-45b4-aa40-e880244cb77c" providerId="ADAL" clId="{6FBAEA7B-492C-4A94-BCAB-9DB737CA705B}" dt="2022-08-29T14:25:12.489" v="244" actId="9405"/>
          <ac:inkMkLst>
            <pc:docMk/>
            <pc:sldMk cId="1267400612" sldId="3421"/>
            <ac:inkMk id="52" creationId="{3B378ACE-997B-DD61-AC2A-B0318464AF40}"/>
          </ac:inkMkLst>
        </pc:inkChg>
        <pc:inkChg chg="add del mod">
          <ac:chgData name="Alexis Kinzelin" userId="e9f19f77-3c43-45b4-aa40-e880244cb77c" providerId="ADAL" clId="{6FBAEA7B-492C-4A94-BCAB-9DB737CA705B}" dt="2022-08-29T14:25:12.332" v="243" actId="9405"/>
          <ac:inkMkLst>
            <pc:docMk/>
            <pc:sldMk cId="1267400612" sldId="3421"/>
            <ac:inkMk id="53" creationId="{5237D06B-52F0-F838-362E-B29569D1B1FE}"/>
          </ac:inkMkLst>
        </pc:inkChg>
        <pc:inkChg chg="add del mod">
          <ac:chgData name="Alexis Kinzelin" userId="e9f19f77-3c43-45b4-aa40-e880244cb77c" providerId="ADAL" clId="{6FBAEA7B-492C-4A94-BCAB-9DB737CA705B}" dt="2022-08-29T14:25:12.191" v="242" actId="9405"/>
          <ac:inkMkLst>
            <pc:docMk/>
            <pc:sldMk cId="1267400612" sldId="3421"/>
            <ac:inkMk id="54" creationId="{5132DC88-BAF2-C900-1C64-C4369296F6C8}"/>
          </ac:inkMkLst>
        </pc:inkChg>
        <pc:inkChg chg="add del mod">
          <ac:chgData name="Alexis Kinzelin" userId="e9f19f77-3c43-45b4-aa40-e880244cb77c" providerId="ADAL" clId="{6FBAEA7B-492C-4A94-BCAB-9DB737CA705B}" dt="2022-08-29T14:25:12.034" v="241" actId="9405"/>
          <ac:inkMkLst>
            <pc:docMk/>
            <pc:sldMk cId="1267400612" sldId="3421"/>
            <ac:inkMk id="55" creationId="{A76DF2E2-D961-B7CC-A791-6DF232C2A33B}"/>
          </ac:inkMkLst>
        </pc:inkChg>
        <pc:inkChg chg="add del mod">
          <ac:chgData name="Alexis Kinzelin" userId="e9f19f77-3c43-45b4-aa40-e880244cb77c" providerId="ADAL" clId="{6FBAEA7B-492C-4A94-BCAB-9DB737CA705B}" dt="2022-08-29T14:25:11.891" v="240" actId="9405"/>
          <ac:inkMkLst>
            <pc:docMk/>
            <pc:sldMk cId="1267400612" sldId="3421"/>
            <ac:inkMk id="56" creationId="{4518CAC0-DB10-3118-8BC4-5E3C3ADEA3A7}"/>
          </ac:inkMkLst>
        </pc:inkChg>
        <pc:inkChg chg="add del mod">
          <ac:chgData name="Alexis Kinzelin" userId="e9f19f77-3c43-45b4-aa40-e880244cb77c" providerId="ADAL" clId="{6FBAEA7B-492C-4A94-BCAB-9DB737CA705B}" dt="2022-08-29T14:25:11.719" v="239" actId="9405"/>
          <ac:inkMkLst>
            <pc:docMk/>
            <pc:sldMk cId="1267400612" sldId="3421"/>
            <ac:inkMk id="57" creationId="{3E59067C-CCFA-80C9-44F9-5C480E1C9AB2}"/>
          </ac:inkMkLst>
        </pc:inkChg>
        <pc:inkChg chg="add del mod">
          <ac:chgData name="Alexis Kinzelin" userId="e9f19f77-3c43-45b4-aa40-e880244cb77c" providerId="ADAL" clId="{6FBAEA7B-492C-4A94-BCAB-9DB737CA705B}" dt="2022-08-29T14:25:11.342" v="238" actId="9405"/>
          <ac:inkMkLst>
            <pc:docMk/>
            <pc:sldMk cId="1267400612" sldId="3421"/>
            <ac:inkMk id="58" creationId="{7D019701-68B5-048B-28C8-3837B3419F79}"/>
          </ac:inkMkLst>
        </pc:inkChg>
        <pc:inkChg chg="add del mod">
          <ac:chgData name="Alexis Kinzelin" userId="e9f19f77-3c43-45b4-aa40-e880244cb77c" providerId="ADAL" clId="{6FBAEA7B-492C-4A94-BCAB-9DB737CA705B}" dt="2022-08-29T14:25:10.649" v="237"/>
          <ac:inkMkLst>
            <pc:docMk/>
            <pc:sldMk cId="1267400612" sldId="3421"/>
            <ac:inkMk id="59" creationId="{E50EFFA9-EEF1-918D-4D2E-75F7FE10BD36}"/>
          </ac:inkMkLst>
        </pc:inkChg>
      </pc:sldChg>
      <pc:sldChg chg="add del setBg">
        <pc:chgData name="Alexis Kinzelin" userId="e9f19f77-3c43-45b4-aa40-e880244cb77c" providerId="ADAL" clId="{6FBAEA7B-492C-4A94-BCAB-9DB737CA705B}" dt="2022-08-29T14:04:40.432" v="17"/>
        <pc:sldMkLst>
          <pc:docMk/>
          <pc:sldMk cId="3096890276" sldId="3421"/>
        </pc:sldMkLst>
      </pc:sldChg>
      <pc:sldChg chg="add del setBg">
        <pc:chgData name="Alexis Kinzelin" userId="e9f19f77-3c43-45b4-aa40-e880244cb77c" providerId="ADAL" clId="{6FBAEA7B-492C-4A94-BCAB-9DB737CA705B}" dt="2022-08-29T14:48:18.130" v="987"/>
        <pc:sldMkLst>
          <pc:docMk/>
          <pc:sldMk cId="1689092594" sldId="3422"/>
        </pc:sldMkLst>
      </pc:sldChg>
      <pc:sldChg chg="addSp delSp modSp add mod modAnim">
        <pc:chgData name="Alexis Kinzelin" userId="e9f19f77-3c43-45b4-aa40-e880244cb77c" providerId="ADAL" clId="{6FBAEA7B-492C-4A94-BCAB-9DB737CA705B}" dt="2022-08-31T08:02:11.733" v="7464" actId="478"/>
        <pc:sldMkLst>
          <pc:docMk/>
          <pc:sldMk cId="1789468204" sldId="3422"/>
        </pc:sldMkLst>
        <pc:spChg chg="add mod">
          <ac:chgData name="Alexis Kinzelin" userId="e9f19f77-3c43-45b4-aa40-e880244cb77c" providerId="ADAL" clId="{6FBAEA7B-492C-4A94-BCAB-9DB737CA705B}" dt="2022-08-29T15:46:35.133" v="1982" actId="1076"/>
          <ac:spMkLst>
            <pc:docMk/>
            <pc:sldMk cId="1789468204" sldId="3422"/>
            <ac:spMk id="3" creationId="{DCFE4977-C74A-6716-F046-415880430980}"/>
          </ac:spMkLst>
        </pc:spChg>
        <pc:spChg chg="add mod">
          <ac:chgData name="Alexis Kinzelin" userId="e9f19f77-3c43-45b4-aa40-e880244cb77c" providerId="ADAL" clId="{6FBAEA7B-492C-4A94-BCAB-9DB737CA705B}" dt="2022-08-29T14:56:26.236" v="1006" actId="1076"/>
          <ac:spMkLst>
            <pc:docMk/>
            <pc:sldMk cId="1789468204" sldId="3422"/>
            <ac:spMk id="5" creationId="{4F9A8BDC-C268-6E31-D837-A86C7F4D2867}"/>
          </ac:spMkLst>
        </pc:spChg>
        <pc:spChg chg="add mod">
          <ac:chgData name="Alexis Kinzelin" userId="e9f19f77-3c43-45b4-aa40-e880244cb77c" providerId="ADAL" clId="{6FBAEA7B-492C-4A94-BCAB-9DB737CA705B}" dt="2022-08-29T15:46:35.133" v="1982" actId="1076"/>
          <ac:spMkLst>
            <pc:docMk/>
            <pc:sldMk cId="1789468204" sldId="3422"/>
            <ac:spMk id="9" creationId="{C42D1249-BBCF-B361-5275-20DD507B5C53}"/>
          </ac:spMkLst>
        </pc:spChg>
        <pc:spChg chg="add mod">
          <ac:chgData name="Alexis Kinzelin" userId="e9f19f77-3c43-45b4-aa40-e880244cb77c" providerId="ADAL" clId="{6FBAEA7B-492C-4A94-BCAB-9DB737CA705B}" dt="2022-08-29T14:57:20.557" v="1062" actId="20577"/>
          <ac:spMkLst>
            <pc:docMk/>
            <pc:sldMk cId="1789468204" sldId="3422"/>
            <ac:spMk id="10" creationId="{8BE551F7-0B95-E5C0-771E-3857D369A873}"/>
          </ac:spMkLst>
        </pc:spChg>
        <pc:spChg chg="add mod">
          <ac:chgData name="Alexis Kinzelin" userId="e9f19f77-3c43-45b4-aa40-e880244cb77c" providerId="ADAL" clId="{6FBAEA7B-492C-4A94-BCAB-9DB737CA705B}" dt="2022-08-29T14:57:04.756" v="1040" actId="207"/>
          <ac:spMkLst>
            <pc:docMk/>
            <pc:sldMk cId="1789468204" sldId="3422"/>
            <ac:spMk id="11" creationId="{D9A2A145-DFAE-4375-30DB-8C8E12C1ED18}"/>
          </ac:spMkLst>
        </pc:spChg>
        <pc:spChg chg="add mod">
          <ac:chgData name="Alexis Kinzelin" userId="e9f19f77-3c43-45b4-aa40-e880244cb77c" providerId="ADAL" clId="{6FBAEA7B-492C-4A94-BCAB-9DB737CA705B}" dt="2022-08-29T14:57:10.237" v="1043" actId="20577"/>
          <ac:spMkLst>
            <pc:docMk/>
            <pc:sldMk cId="1789468204" sldId="3422"/>
            <ac:spMk id="12" creationId="{944DF24B-8994-8C16-DC44-C6317BEFAE95}"/>
          </ac:spMkLst>
        </pc:spChg>
        <pc:spChg chg="add del mod">
          <ac:chgData name="Alexis Kinzelin" userId="e9f19f77-3c43-45b4-aa40-e880244cb77c" providerId="ADAL" clId="{6FBAEA7B-492C-4A94-BCAB-9DB737CA705B}" dt="2022-08-29T15:46:35.637" v="1984"/>
          <ac:spMkLst>
            <pc:docMk/>
            <pc:sldMk cId="1789468204" sldId="3422"/>
            <ac:spMk id="21" creationId="{6E7AC0B0-896B-DA20-C571-A91B7026F3FC}"/>
          </ac:spMkLst>
        </pc:spChg>
        <pc:grpChg chg="add del mod">
          <ac:chgData name="Alexis Kinzelin" userId="e9f19f77-3c43-45b4-aa40-e880244cb77c" providerId="ADAL" clId="{6FBAEA7B-492C-4A94-BCAB-9DB737CA705B}" dt="2022-08-29T14:48:53.789" v="995" actId="165"/>
          <ac:grpSpMkLst>
            <pc:docMk/>
            <pc:sldMk cId="1789468204" sldId="3422"/>
            <ac:grpSpMk id="2" creationId="{56463C92-CD08-E082-9E5B-BD56478C0EA7}"/>
          </ac:grpSpMkLst>
        </pc:grpChg>
        <pc:picChg chg="topLvl">
          <ac:chgData name="Alexis Kinzelin" userId="e9f19f77-3c43-45b4-aa40-e880244cb77c" providerId="ADAL" clId="{6FBAEA7B-492C-4A94-BCAB-9DB737CA705B}" dt="2022-08-29T14:48:53.789" v="995" actId="165"/>
          <ac:picMkLst>
            <pc:docMk/>
            <pc:sldMk cId="1789468204" sldId="3422"/>
            <ac:picMk id="4" creationId="{458D6EE6-9E47-FA76-2C46-9213545C5A63}"/>
          </ac:picMkLst>
        </pc:picChg>
        <pc:picChg chg="add del mod">
          <ac:chgData name="Alexis Kinzelin" userId="e9f19f77-3c43-45b4-aa40-e880244cb77c" providerId="ADAL" clId="{6FBAEA7B-492C-4A94-BCAB-9DB737CA705B}" dt="2022-08-31T08:02:11.733" v="7464" actId="478"/>
          <ac:picMkLst>
            <pc:docMk/>
            <pc:sldMk cId="1789468204" sldId="3422"/>
            <ac:picMk id="6" creationId="{06F72F24-F651-8F3A-B8D8-BBDE34509A44}"/>
          </ac:picMkLst>
        </pc:picChg>
        <pc:picChg chg="del mod topLvl">
          <ac:chgData name="Alexis Kinzelin" userId="e9f19f77-3c43-45b4-aa40-e880244cb77c" providerId="ADAL" clId="{6FBAEA7B-492C-4A94-BCAB-9DB737CA705B}" dt="2022-08-30T09:29:22.453" v="2690" actId="478"/>
          <ac:picMkLst>
            <pc:docMk/>
            <pc:sldMk cId="1789468204" sldId="3422"/>
            <ac:picMk id="6" creationId="{5178B495-758F-FC86-1635-FDB36F7A8925}"/>
          </ac:picMkLst>
        </pc:picChg>
        <pc:picChg chg="del mod topLvl">
          <ac:chgData name="Alexis Kinzelin" userId="e9f19f77-3c43-45b4-aa40-e880244cb77c" providerId="ADAL" clId="{6FBAEA7B-492C-4A94-BCAB-9DB737CA705B}" dt="2022-08-30T09:29:22.453" v="2690" actId="478"/>
          <ac:picMkLst>
            <pc:docMk/>
            <pc:sldMk cId="1789468204" sldId="3422"/>
            <ac:picMk id="7" creationId="{69DB4D26-F3CB-9E21-D4B3-5BF419BF0194}"/>
          </ac:picMkLst>
        </pc:picChg>
        <pc:picChg chg="del mod topLvl">
          <ac:chgData name="Alexis Kinzelin" userId="e9f19f77-3c43-45b4-aa40-e880244cb77c" providerId="ADAL" clId="{6FBAEA7B-492C-4A94-BCAB-9DB737CA705B}" dt="2022-08-30T09:29:22.453" v="2690" actId="478"/>
          <ac:picMkLst>
            <pc:docMk/>
            <pc:sldMk cId="1789468204" sldId="3422"/>
            <ac:picMk id="8" creationId="{D8534F54-5489-4A3F-6BCF-A9E38E1006D3}"/>
          </ac:picMkLst>
        </pc:picChg>
        <pc:picChg chg="add del mod">
          <ac:chgData name="Alexis Kinzelin" userId="e9f19f77-3c43-45b4-aa40-e880244cb77c" providerId="ADAL" clId="{6FBAEA7B-492C-4A94-BCAB-9DB737CA705B}" dt="2022-08-29T15:46:35.637" v="1984"/>
          <ac:picMkLst>
            <pc:docMk/>
            <pc:sldMk cId="1789468204" sldId="3422"/>
            <ac:picMk id="13" creationId="{AE2A01E1-118F-88A9-19AB-041CAF0A2854}"/>
          </ac:picMkLst>
        </pc:picChg>
        <pc:picChg chg="add del mod">
          <ac:chgData name="Alexis Kinzelin" userId="e9f19f77-3c43-45b4-aa40-e880244cb77c" providerId="ADAL" clId="{6FBAEA7B-492C-4A94-BCAB-9DB737CA705B}" dt="2022-08-29T15:46:35.637" v="1984"/>
          <ac:picMkLst>
            <pc:docMk/>
            <pc:sldMk cId="1789468204" sldId="3422"/>
            <ac:picMk id="14" creationId="{CC41D7C0-1CFA-D358-C865-F3CF4C995602}"/>
          </ac:picMkLst>
        </pc:picChg>
        <pc:picChg chg="add del mod">
          <ac:chgData name="Alexis Kinzelin" userId="e9f19f77-3c43-45b4-aa40-e880244cb77c" providerId="ADAL" clId="{6FBAEA7B-492C-4A94-BCAB-9DB737CA705B}" dt="2022-08-29T15:46:35.637" v="1984"/>
          <ac:picMkLst>
            <pc:docMk/>
            <pc:sldMk cId="1789468204" sldId="3422"/>
            <ac:picMk id="15" creationId="{8F26CFFD-E265-D3B7-1ACF-B8EFA36062E8}"/>
          </ac:picMkLst>
        </pc:picChg>
        <pc:picChg chg="add del mod">
          <ac:chgData name="Alexis Kinzelin" userId="e9f19f77-3c43-45b4-aa40-e880244cb77c" providerId="ADAL" clId="{6FBAEA7B-492C-4A94-BCAB-9DB737CA705B}" dt="2022-08-29T15:46:35.637" v="1984"/>
          <ac:picMkLst>
            <pc:docMk/>
            <pc:sldMk cId="1789468204" sldId="3422"/>
            <ac:picMk id="16" creationId="{40198510-6DB7-BB66-FBF6-E8DD6C6207B7}"/>
          </ac:picMkLst>
        </pc:picChg>
        <pc:picChg chg="add del mod">
          <ac:chgData name="Alexis Kinzelin" userId="e9f19f77-3c43-45b4-aa40-e880244cb77c" providerId="ADAL" clId="{6FBAEA7B-492C-4A94-BCAB-9DB737CA705B}" dt="2022-08-29T15:46:35.637" v="1984"/>
          <ac:picMkLst>
            <pc:docMk/>
            <pc:sldMk cId="1789468204" sldId="3422"/>
            <ac:picMk id="17" creationId="{738F33D4-C89F-FF2E-F54A-F5DEC5C8C679}"/>
          </ac:picMkLst>
        </pc:picChg>
        <pc:picChg chg="add del mod">
          <ac:chgData name="Alexis Kinzelin" userId="e9f19f77-3c43-45b4-aa40-e880244cb77c" providerId="ADAL" clId="{6FBAEA7B-492C-4A94-BCAB-9DB737CA705B}" dt="2022-08-29T15:46:35.637" v="1984"/>
          <ac:picMkLst>
            <pc:docMk/>
            <pc:sldMk cId="1789468204" sldId="3422"/>
            <ac:picMk id="18" creationId="{AC07C11B-0AE3-19B6-6272-D0C9CF2A82DD}"/>
          </ac:picMkLst>
        </pc:picChg>
        <pc:picChg chg="add del mod">
          <ac:chgData name="Alexis Kinzelin" userId="e9f19f77-3c43-45b4-aa40-e880244cb77c" providerId="ADAL" clId="{6FBAEA7B-492C-4A94-BCAB-9DB737CA705B}" dt="2022-08-29T15:46:35.637" v="1984"/>
          <ac:picMkLst>
            <pc:docMk/>
            <pc:sldMk cId="1789468204" sldId="3422"/>
            <ac:picMk id="19" creationId="{7FF0B240-93A8-A718-D301-6ECF112B7C2E}"/>
          </ac:picMkLst>
        </pc:picChg>
        <pc:picChg chg="add del mod">
          <ac:chgData name="Alexis Kinzelin" userId="e9f19f77-3c43-45b4-aa40-e880244cb77c" providerId="ADAL" clId="{6FBAEA7B-492C-4A94-BCAB-9DB737CA705B}" dt="2022-08-29T15:46:35.637" v="1984"/>
          <ac:picMkLst>
            <pc:docMk/>
            <pc:sldMk cId="1789468204" sldId="3422"/>
            <ac:picMk id="20" creationId="{79B4CF6D-6C7C-159E-0FEC-2C7DEB67D5B0}"/>
          </ac:picMkLst>
        </pc:picChg>
        <pc:picChg chg="add">
          <ac:chgData name="Alexis Kinzelin" userId="e9f19f77-3c43-45b4-aa40-e880244cb77c" providerId="ADAL" clId="{6FBAEA7B-492C-4A94-BCAB-9DB737CA705B}" dt="2022-08-30T09:29:19.810" v="2689" actId="22"/>
          <ac:picMkLst>
            <pc:docMk/>
            <pc:sldMk cId="1789468204" sldId="3422"/>
            <ac:picMk id="23" creationId="{5E2C52A5-9263-4390-9EA5-DE8678A7AC99}"/>
          </ac:picMkLst>
        </pc:picChg>
        <pc:picChg chg="add">
          <ac:chgData name="Alexis Kinzelin" userId="e9f19f77-3c43-45b4-aa40-e880244cb77c" providerId="ADAL" clId="{6FBAEA7B-492C-4A94-BCAB-9DB737CA705B}" dt="2022-08-30T09:29:19.810" v="2689" actId="22"/>
          <ac:picMkLst>
            <pc:docMk/>
            <pc:sldMk cId="1789468204" sldId="3422"/>
            <ac:picMk id="25" creationId="{53EA328B-04DD-C829-C8DE-AFDFA95EF088}"/>
          </ac:picMkLst>
        </pc:picChg>
        <pc:picChg chg="add">
          <ac:chgData name="Alexis Kinzelin" userId="e9f19f77-3c43-45b4-aa40-e880244cb77c" providerId="ADAL" clId="{6FBAEA7B-492C-4A94-BCAB-9DB737CA705B}" dt="2022-08-30T09:29:19.810" v="2689" actId="22"/>
          <ac:picMkLst>
            <pc:docMk/>
            <pc:sldMk cId="1789468204" sldId="3422"/>
            <ac:picMk id="27" creationId="{D379EE52-C4C7-E8F8-64E0-89057FB49ADE}"/>
          </ac:picMkLst>
        </pc:picChg>
      </pc:sldChg>
      <pc:sldChg chg="addSp delSp modSp add del mod modNotesTx">
        <pc:chgData name="Alexis Kinzelin" userId="e9f19f77-3c43-45b4-aa40-e880244cb77c" providerId="ADAL" clId="{6FBAEA7B-492C-4A94-BCAB-9DB737CA705B}" dt="2022-08-29T15:42:04.945" v="1940" actId="47"/>
        <pc:sldMkLst>
          <pc:docMk/>
          <pc:sldMk cId="3004978174" sldId="3423"/>
        </pc:sldMkLst>
        <pc:spChg chg="del">
          <ac:chgData name="Alexis Kinzelin" userId="e9f19f77-3c43-45b4-aa40-e880244cb77c" providerId="ADAL" clId="{6FBAEA7B-492C-4A94-BCAB-9DB737CA705B}" dt="2022-08-29T15:13:42.478" v="1078" actId="478"/>
          <ac:spMkLst>
            <pc:docMk/>
            <pc:sldMk cId="3004978174" sldId="3423"/>
            <ac:spMk id="2" creationId="{4B29B669-8EEF-79AE-9F72-32CD805BB712}"/>
          </ac:spMkLst>
        </pc:spChg>
        <pc:spChg chg="del">
          <ac:chgData name="Alexis Kinzelin" userId="e9f19f77-3c43-45b4-aa40-e880244cb77c" providerId="ADAL" clId="{6FBAEA7B-492C-4A94-BCAB-9DB737CA705B}" dt="2022-08-29T15:13:42.478" v="1078" actId="478"/>
          <ac:spMkLst>
            <pc:docMk/>
            <pc:sldMk cId="3004978174" sldId="3423"/>
            <ac:spMk id="3" creationId="{535B8133-8922-0DCA-D6B0-563937508FBF}"/>
          </ac:spMkLst>
        </pc:spChg>
        <pc:spChg chg="del">
          <ac:chgData name="Alexis Kinzelin" userId="e9f19f77-3c43-45b4-aa40-e880244cb77c" providerId="ADAL" clId="{6FBAEA7B-492C-4A94-BCAB-9DB737CA705B}" dt="2022-08-29T15:13:42.478" v="1078" actId="478"/>
          <ac:spMkLst>
            <pc:docMk/>
            <pc:sldMk cId="3004978174" sldId="3423"/>
            <ac:spMk id="4" creationId="{EBC83899-73F3-291C-B9D8-56F898DA1023}"/>
          </ac:spMkLst>
        </pc:spChg>
        <pc:spChg chg="del">
          <ac:chgData name="Alexis Kinzelin" userId="e9f19f77-3c43-45b4-aa40-e880244cb77c" providerId="ADAL" clId="{6FBAEA7B-492C-4A94-BCAB-9DB737CA705B}" dt="2022-08-29T15:13:42.478" v="1078" actId="478"/>
          <ac:spMkLst>
            <pc:docMk/>
            <pc:sldMk cId="3004978174" sldId="3423"/>
            <ac:spMk id="5" creationId="{B6132FF9-46C0-1F05-B1AE-42B9DB4E70EA}"/>
          </ac:spMkLst>
        </pc:spChg>
        <pc:spChg chg="del">
          <ac:chgData name="Alexis Kinzelin" userId="e9f19f77-3c43-45b4-aa40-e880244cb77c" providerId="ADAL" clId="{6FBAEA7B-492C-4A94-BCAB-9DB737CA705B}" dt="2022-08-29T15:13:42.478" v="1078" actId="478"/>
          <ac:spMkLst>
            <pc:docMk/>
            <pc:sldMk cId="3004978174" sldId="3423"/>
            <ac:spMk id="6" creationId="{F6CC05B5-1A5E-C70E-B72C-739E508E22F2}"/>
          </ac:spMkLst>
        </pc:spChg>
        <pc:spChg chg="del">
          <ac:chgData name="Alexis Kinzelin" userId="e9f19f77-3c43-45b4-aa40-e880244cb77c" providerId="ADAL" clId="{6FBAEA7B-492C-4A94-BCAB-9DB737CA705B}" dt="2022-08-29T15:13:42.478" v="1078" actId="478"/>
          <ac:spMkLst>
            <pc:docMk/>
            <pc:sldMk cId="3004978174" sldId="3423"/>
            <ac:spMk id="7" creationId="{9D159FDE-8289-941F-E404-DB2316B93248}"/>
          </ac:spMkLst>
        </pc:spChg>
        <pc:spChg chg="del">
          <ac:chgData name="Alexis Kinzelin" userId="e9f19f77-3c43-45b4-aa40-e880244cb77c" providerId="ADAL" clId="{6FBAEA7B-492C-4A94-BCAB-9DB737CA705B}" dt="2022-08-29T15:13:42.478" v="1078" actId="478"/>
          <ac:spMkLst>
            <pc:docMk/>
            <pc:sldMk cId="3004978174" sldId="3423"/>
            <ac:spMk id="9" creationId="{8461B36C-FA93-A86A-03D9-5CAD75776B9C}"/>
          </ac:spMkLst>
        </pc:spChg>
        <pc:spChg chg="del">
          <ac:chgData name="Alexis Kinzelin" userId="e9f19f77-3c43-45b4-aa40-e880244cb77c" providerId="ADAL" clId="{6FBAEA7B-492C-4A94-BCAB-9DB737CA705B}" dt="2022-08-29T15:13:42.478" v="1078" actId="478"/>
          <ac:spMkLst>
            <pc:docMk/>
            <pc:sldMk cId="3004978174" sldId="3423"/>
            <ac:spMk id="10" creationId="{648B9AD7-3395-C0F2-3CCA-B2142BE356B0}"/>
          </ac:spMkLst>
        </pc:spChg>
        <pc:spChg chg="add del mod">
          <ac:chgData name="Alexis Kinzelin" userId="e9f19f77-3c43-45b4-aa40-e880244cb77c" providerId="ADAL" clId="{6FBAEA7B-492C-4A94-BCAB-9DB737CA705B}" dt="2022-08-29T15:13:45.216" v="1079" actId="478"/>
          <ac:spMkLst>
            <pc:docMk/>
            <pc:sldMk cId="3004978174" sldId="3423"/>
            <ac:spMk id="11" creationId="{B25B9875-62B3-7631-85A1-841B86E75995}"/>
          </ac:spMkLst>
        </pc:spChg>
        <pc:spChg chg="del">
          <ac:chgData name="Alexis Kinzelin" userId="e9f19f77-3c43-45b4-aa40-e880244cb77c" providerId="ADAL" clId="{6FBAEA7B-492C-4A94-BCAB-9DB737CA705B}" dt="2022-08-29T15:13:42.478" v="1078" actId="478"/>
          <ac:spMkLst>
            <pc:docMk/>
            <pc:sldMk cId="3004978174" sldId="3423"/>
            <ac:spMk id="12" creationId="{EC37FC8C-9440-2FCE-B9AE-43ED55EFEFBE}"/>
          </ac:spMkLst>
        </pc:spChg>
        <pc:spChg chg="add mod">
          <ac:chgData name="Alexis Kinzelin" userId="e9f19f77-3c43-45b4-aa40-e880244cb77c" providerId="ADAL" clId="{6FBAEA7B-492C-4A94-BCAB-9DB737CA705B}" dt="2022-08-29T15:40:50.585" v="1889" actId="1035"/>
          <ac:spMkLst>
            <pc:docMk/>
            <pc:sldMk cId="3004978174" sldId="3423"/>
            <ac:spMk id="14" creationId="{1247CB6C-C691-2B5A-CC54-FB735CFF3451}"/>
          </ac:spMkLst>
        </pc:spChg>
        <pc:spChg chg="add mod">
          <ac:chgData name="Alexis Kinzelin" userId="e9f19f77-3c43-45b4-aa40-e880244cb77c" providerId="ADAL" clId="{6FBAEA7B-492C-4A94-BCAB-9DB737CA705B}" dt="2022-08-29T15:40:50.585" v="1889" actId="1035"/>
          <ac:spMkLst>
            <pc:docMk/>
            <pc:sldMk cId="3004978174" sldId="3423"/>
            <ac:spMk id="18" creationId="{40E21A88-498C-D39E-4A8B-947500F17D5A}"/>
          </ac:spMkLst>
        </pc:spChg>
        <pc:spChg chg="add mod">
          <ac:chgData name="Alexis Kinzelin" userId="e9f19f77-3c43-45b4-aa40-e880244cb77c" providerId="ADAL" clId="{6FBAEA7B-492C-4A94-BCAB-9DB737CA705B}" dt="2022-08-29T15:40:50.585" v="1889" actId="1035"/>
          <ac:spMkLst>
            <pc:docMk/>
            <pc:sldMk cId="3004978174" sldId="3423"/>
            <ac:spMk id="22" creationId="{C27C49EF-6D17-D6A7-2299-CF3BA35B811A}"/>
          </ac:spMkLst>
        </pc:spChg>
        <pc:spChg chg="add mod">
          <ac:chgData name="Alexis Kinzelin" userId="e9f19f77-3c43-45b4-aa40-e880244cb77c" providerId="ADAL" clId="{6FBAEA7B-492C-4A94-BCAB-9DB737CA705B}" dt="2022-08-29T15:40:50.585" v="1889" actId="1035"/>
          <ac:spMkLst>
            <pc:docMk/>
            <pc:sldMk cId="3004978174" sldId="3423"/>
            <ac:spMk id="26" creationId="{7EEA6210-F105-C77B-2214-143909F24F3E}"/>
          </ac:spMkLst>
        </pc:spChg>
        <pc:spChg chg="del">
          <ac:chgData name="Alexis Kinzelin" userId="e9f19f77-3c43-45b4-aa40-e880244cb77c" providerId="ADAL" clId="{6FBAEA7B-492C-4A94-BCAB-9DB737CA705B}" dt="2022-08-29T15:13:42.478" v="1078" actId="478"/>
          <ac:spMkLst>
            <pc:docMk/>
            <pc:sldMk cId="3004978174" sldId="3423"/>
            <ac:spMk id="28" creationId="{F9DD4D9F-DA5E-84F5-C771-2BE2C54C4234}"/>
          </ac:spMkLst>
        </pc:spChg>
        <pc:spChg chg="del">
          <ac:chgData name="Alexis Kinzelin" userId="e9f19f77-3c43-45b4-aa40-e880244cb77c" providerId="ADAL" clId="{6FBAEA7B-492C-4A94-BCAB-9DB737CA705B}" dt="2022-08-29T15:13:42.478" v="1078" actId="478"/>
          <ac:spMkLst>
            <pc:docMk/>
            <pc:sldMk cId="3004978174" sldId="3423"/>
            <ac:spMk id="30" creationId="{6BB7A1B9-281F-A32C-384C-36C821DEB21B}"/>
          </ac:spMkLst>
        </pc:spChg>
        <pc:spChg chg="add mod">
          <ac:chgData name="Alexis Kinzelin" userId="e9f19f77-3c43-45b4-aa40-e880244cb77c" providerId="ADAL" clId="{6FBAEA7B-492C-4A94-BCAB-9DB737CA705B}" dt="2022-08-29T15:40:50.585" v="1889" actId="1035"/>
          <ac:spMkLst>
            <pc:docMk/>
            <pc:sldMk cId="3004978174" sldId="3423"/>
            <ac:spMk id="31" creationId="{22B74E7F-CE4D-B232-C1C1-C592E3ECA0C8}"/>
          </ac:spMkLst>
        </pc:spChg>
        <pc:spChg chg="add mod">
          <ac:chgData name="Alexis Kinzelin" userId="e9f19f77-3c43-45b4-aa40-e880244cb77c" providerId="ADAL" clId="{6FBAEA7B-492C-4A94-BCAB-9DB737CA705B}" dt="2022-08-29T15:40:50.585" v="1889" actId="1035"/>
          <ac:spMkLst>
            <pc:docMk/>
            <pc:sldMk cId="3004978174" sldId="3423"/>
            <ac:spMk id="33" creationId="{94A6F463-29D1-23B1-AC53-3229AB3A78EB}"/>
          </ac:spMkLst>
        </pc:spChg>
        <pc:spChg chg="add del mod">
          <ac:chgData name="Alexis Kinzelin" userId="e9f19f77-3c43-45b4-aa40-e880244cb77c" providerId="ADAL" clId="{6FBAEA7B-492C-4A94-BCAB-9DB737CA705B}" dt="2022-08-29T15:40:41.842" v="1842" actId="478"/>
          <ac:spMkLst>
            <pc:docMk/>
            <pc:sldMk cId="3004978174" sldId="3423"/>
            <ac:spMk id="35" creationId="{FD5FFB6B-A715-BF07-270B-9D02694202A6}"/>
          </ac:spMkLst>
        </pc:spChg>
        <pc:spChg chg="add del mod">
          <ac:chgData name="Alexis Kinzelin" userId="e9f19f77-3c43-45b4-aa40-e880244cb77c" providerId="ADAL" clId="{6FBAEA7B-492C-4A94-BCAB-9DB737CA705B}" dt="2022-08-29T15:40:41.842" v="1842" actId="478"/>
          <ac:spMkLst>
            <pc:docMk/>
            <pc:sldMk cId="3004978174" sldId="3423"/>
            <ac:spMk id="37" creationId="{2FA47FBC-6F13-514F-A522-F83FFD9DD123}"/>
          </ac:spMkLst>
        </pc:spChg>
        <pc:spChg chg="del">
          <ac:chgData name="Alexis Kinzelin" userId="e9f19f77-3c43-45b4-aa40-e880244cb77c" providerId="ADAL" clId="{6FBAEA7B-492C-4A94-BCAB-9DB737CA705B}" dt="2022-08-29T15:13:42.478" v="1078" actId="478"/>
          <ac:spMkLst>
            <pc:docMk/>
            <pc:sldMk cId="3004978174" sldId="3423"/>
            <ac:spMk id="47" creationId="{56C5240F-330B-EFDB-AF46-91F4D77301CB}"/>
          </ac:spMkLst>
        </pc:spChg>
        <pc:spChg chg="del">
          <ac:chgData name="Alexis Kinzelin" userId="e9f19f77-3c43-45b4-aa40-e880244cb77c" providerId="ADAL" clId="{6FBAEA7B-492C-4A94-BCAB-9DB737CA705B}" dt="2022-08-29T15:13:42.478" v="1078" actId="478"/>
          <ac:spMkLst>
            <pc:docMk/>
            <pc:sldMk cId="3004978174" sldId="3423"/>
            <ac:spMk id="50" creationId="{50772C15-F22B-86A2-4BB1-499D0003CA9D}"/>
          </ac:spMkLst>
        </pc:spChg>
        <pc:spChg chg="del">
          <ac:chgData name="Alexis Kinzelin" userId="e9f19f77-3c43-45b4-aa40-e880244cb77c" providerId="ADAL" clId="{6FBAEA7B-492C-4A94-BCAB-9DB737CA705B}" dt="2022-08-29T15:13:42.478" v="1078" actId="478"/>
          <ac:spMkLst>
            <pc:docMk/>
            <pc:sldMk cId="3004978174" sldId="3423"/>
            <ac:spMk id="58" creationId="{8A9851E8-89D7-475A-0DAE-6E6ABEF169F3}"/>
          </ac:spMkLst>
        </pc:spChg>
        <pc:graphicFrameChg chg="add del mod">
          <ac:chgData name="Alexis Kinzelin" userId="e9f19f77-3c43-45b4-aa40-e880244cb77c" providerId="ADAL" clId="{6FBAEA7B-492C-4A94-BCAB-9DB737CA705B}" dt="2022-08-29T15:31:16.965" v="1558" actId="478"/>
          <ac:graphicFrameMkLst>
            <pc:docMk/>
            <pc:sldMk cId="3004978174" sldId="3423"/>
            <ac:graphicFrameMk id="34" creationId="{0AAA1B50-AF15-92FF-1EF1-58FFD472806A}"/>
          </ac:graphicFrameMkLst>
        </pc:graphicFrameChg>
        <pc:picChg chg="add mod">
          <ac:chgData name="Alexis Kinzelin" userId="e9f19f77-3c43-45b4-aa40-e880244cb77c" providerId="ADAL" clId="{6FBAEA7B-492C-4A94-BCAB-9DB737CA705B}" dt="2022-08-29T15:40:50.585" v="1889" actId="1035"/>
          <ac:picMkLst>
            <pc:docMk/>
            <pc:sldMk cId="3004978174" sldId="3423"/>
            <ac:picMk id="16" creationId="{7DA678E8-5B28-E6F8-7949-91C670F321B0}"/>
          </ac:picMkLst>
        </pc:picChg>
        <pc:picChg chg="del">
          <ac:chgData name="Alexis Kinzelin" userId="e9f19f77-3c43-45b4-aa40-e880244cb77c" providerId="ADAL" clId="{6FBAEA7B-492C-4A94-BCAB-9DB737CA705B}" dt="2022-08-29T15:13:42.478" v="1078" actId="478"/>
          <ac:picMkLst>
            <pc:docMk/>
            <pc:sldMk cId="3004978174" sldId="3423"/>
            <ac:picMk id="17" creationId="{2B6782DB-6731-E47B-6155-E320C2BFD2F3}"/>
          </ac:picMkLst>
        </pc:picChg>
        <pc:picChg chg="add mod">
          <ac:chgData name="Alexis Kinzelin" userId="e9f19f77-3c43-45b4-aa40-e880244cb77c" providerId="ADAL" clId="{6FBAEA7B-492C-4A94-BCAB-9DB737CA705B}" dt="2022-08-29T15:40:50.585" v="1889" actId="1035"/>
          <ac:picMkLst>
            <pc:docMk/>
            <pc:sldMk cId="3004978174" sldId="3423"/>
            <ac:picMk id="19" creationId="{BF882026-EB49-A621-52FC-F9553D479F2A}"/>
          </ac:picMkLst>
        </pc:picChg>
        <pc:picChg chg="del">
          <ac:chgData name="Alexis Kinzelin" userId="e9f19f77-3c43-45b4-aa40-e880244cb77c" providerId="ADAL" clId="{6FBAEA7B-492C-4A94-BCAB-9DB737CA705B}" dt="2022-08-29T15:13:42.478" v="1078" actId="478"/>
          <ac:picMkLst>
            <pc:docMk/>
            <pc:sldMk cId="3004978174" sldId="3423"/>
            <ac:picMk id="21" creationId="{D541EE9F-B049-FEFA-A2E4-8F0282F6EA7D}"/>
          </ac:picMkLst>
        </pc:picChg>
        <pc:picChg chg="del">
          <ac:chgData name="Alexis Kinzelin" userId="e9f19f77-3c43-45b4-aa40-e880244cb77c" providerId="ADAL" clId="{6FBAEA7B-492C-4A94-BCAB-9DB737CA705B}" dt="2022-08-29T15:13:42.478" v="1078" actId="478"/>
          <ac:picMkLst>
            <pc:docMk/>
            <pc:sldMk cId="3004978174" sldId="3423"/>
            <ac:picMk id="23" creationId="{E1A696C5-ABB5-74B2-54A9-30B1CE1A936F}"/>
          </ac:picMkLst>
        </pc:picChg>
        <pc:picChg chg="del">
          <ac:chgData name="Alexis Kinzelin" userId="e9f19f77-3c43-45b4-aa40-e880244cb77c" providerId="ADAL" clId="{6FBAEA7B-492C-4A94-BCAB-9DB737CA705B}" dt="2022-08-29T15:13:42.478" v="1078" actId="478"/>
          <ac:picMkLst>
            <pc:docMk/>
            <pc:sldMk cId="3004978174" sldId="3423"/>
            <ac:picMk id="25" creationId="{0AFD357A-9C81-3310-70C6-402B00E280C5}"/>
          </ac:picMkLst>
        </pc:picChg>
        <pc:picChg chg="del">
          <ac:chgData name="Alexis Kinzelin" userId="e9f19f77-3c43-45b4-aa40-e880244cb77c" providerId="ADAL" clId="{6FBAEA7B-492C-4A94-BCAB-9DB737CA705B}" dt="2022-08-29T15:13:42.478" v="1078" actId="478"/>
          <ac:picMkLst>
            <pc:docMk/>
            <pc:sldMk cId="3004978174" sldId="3423"/>
            <ac:picMk id="27" creationId="{07451E15-3921-C770-E5CB-F87090405C10}"/>
          </ac:picMkLst>
        </pc:picChg>
        <pc:picChg chg="del">
          <ac:chgData name="Alexis Kinzelin" userId="e9f19f77-3c43-45b4-aa40-e880244cb77c" providerId="ADAL" clId="{6FBAEA7B-492C-4A94-BCAB-9DB737CA705B}" dt="2022-08-29T15:13:42.478" v="1078" actId="478"/>
          <ac:picMkLst>
            <pc:docMk/>
            <pc:sldMk cId="3004978174" sldId="3423"/>
            <ac:picMk id="29" creationId="{19B42831-CACD-05C7-32F3-10FBEB4ED41F}"/>
          </ac:picMkLst>
        </pc:picChg>
        <pc:picChg chg="add mod">
          <ac:chgData name="Alexis Kinzelin" userId="e9f19f77-3c43-45b4-aa40-e880244cb77c" providerId="ADAL" clId="{6FBAEA7B-492C-4A94-BCAB-9DB737CA705B}" dt="2022-08-29T15:40:50.585" v="1889" actId="1035"/>
          <ac:picMkLst>
            <pc:docMk/>
            <pc:sldMk cId="3004978174" sldId="3423"/>
            <ac:picMk id="32" creationId="{C3EF942F-F32A-147C-1157-C06AD1605DB8}"/>
          </ac:picMkLst>
        </pc:picChg>
        <pc:picChg chg="add del mod">
          <ac:chgData name="Alexis Kinzelin" userId="e9f19f77-3c43-45b4-aa40-e880244cb77c" providerId="ADAL" clId="{6FBAEA7B-492C-4A94-BCAB-9DB737CA705B}" dt="2022-08-29T15:40:41.842" v="1842" actId="478"/>
          <ac:picMkLst>
            <pc:docMk/>
            <pc:sldMk cId="3004978174" sldId="3423"/>
            <ac:picMk id="36" creationId="{2B4F8916-FC62-04D6-E594-3C1E5C1B3933}"/>
          </ac:picMkLst>
        </pc:picChg>
        <pc:cxnChg chg="del mod">
          <ac:chgData name="Alexis Kinzelin" userId="e9f19f77-3c43-45b4-aa40-e880244cb77c" providerId="ADAL" clId="{6FBAEA7B-492C-4A94-BCAB-9DB737CA705B}" dt="2022-08-29T15:13:42.478" v="1078" actId="478"/>
          <ac:cxnSpMkLst>
            <pc:docMk/>
            <pc:sldMk cId="3004978174" sldId="3423"/>
            <ac:cxnSpMk id="43" creationId="{DC61DA37-329A-C2B5-CD2D-C04A2D64C09A}"/>
          </ac:cxnSpMkLst>
        </pc:cxnChg>
        <pc:cxnChg chg="del mod">
          <ac:chgData name="Alexis Kinzelin" userId="e9f19f77-3c43-45b4-aa40-e880244cb77c" providerId="ADAL" clId="{6FBAEA7B-492C-4A94-BCAB-9DB737CA705B}" dt="2022-08-29T15:13:42.478" v="1078" actId="478"/>
          <ac:cxnSpMkLst>
            <pc:docMk/>
            <pc:sldMk cId="3004978174" sldId="3423"/>
            <ac:cxnSpMk id="48" creationId="{9380C0AA-B490-0B13-A5D4-1DC3194DE393}"/>
          </ac:cxnSpMkLst>
        </pc:cxnChg>
        <pc:cxnChg chg="del mod">
          <ac:chgData name="Alexis Kinzelin" userId="e9f19f77-3c43-45b4-aa40-e880244cb77c" providerId="ADAL" clId="{6FBAEA7B-492C-4A94-BCAB-9DB737CA705B}" dt="2022-08-29T15:13:42.478" v="1078" actId="478"/>
          <ac:cxnSpMkLst>
            <pc:docMk/>
            <pc:sldMk cId="3004978174" sldId="3423"/>
            <ac:cxnSpMk id="59" creationId="{0D420F54-1ABB-C050-413E-ABB8230CEC79}"/>
          </ac:cxnSpMkLst>
        </pc:cxnChg>
        <pc:cxnChg chg="del mod">
          <ac:chgData name="Alexis Kinzelin" userId="e9f19f77-3c43-45b4-aa40-e880244cb77c" providerId="ADAL" clId="{6FBAEA7B-492C-4A94-BCAB-9DB737CA705B}" dt="2022-08-29T15:13:42.478" v="1078" actId="478"/>
          <ac:cxnSpMkLst>
            <pc:docMk/>
            <pc:sldMk cId="3004978174" sldId="3423"/>
            <ac:cxnSpMk id="81" creationId="{1D573363-51F2-67C4-9F15-D42E5C31E947}"/>
          </ac:cxnSpMkLst>
        </pc:cxnChg>
        <pc:cxnChg chg="del mod">
          <ac:chgData name="Alexis Kinzelin" userId="e9f19f77-3c43-45b4-aa40-e880244cb77c" providerId="ADAL" clId="{6FBAEA7B-492C-4A94-BCAB-9DB737CA705B}" dt="2022-08-29T15:13:42.478" v="1078" actId="478"/>
          <ac:cxnSpMkLst>
            <pc:docMk/>
            <pc:sldMk cId="3004978174" sldId="3423"/>
            <ac:cxnSpMk id="84" creationId="{3B006FBC-BA8A-9FC3-47CA-4E524912827E}"/>
          </ac:cxnSpMkLst>
        </pc:cxnChg>
        <pc:cxnChg chg="del mod">
          <ac:chgData name="Alexis Kinzelin" userId="e9f19f77-3c43-45b4-aa40-e880244cb77c" providerId="ADAL" clId="{6FBAEA7B-492C-4A94-BCAB-9DB737CA705B}" dt="2022-08-29T15:13:42.478" v="1078" actId="478"/>
          <ac:cxnSpMkLst>
            <pc:docMk/>
            <pc:sldMk cId="3004978174" sldId="3423"/>
            <ac:cxnSpMk id="87" creationId="{75378D91-CC80-E01F-FA16-D89ED9877056}"/>
          </ac:cxnSpMkLst>
        </pc:cxnChg>
      </pc:sldChg>
      <pc:sldChg chg="addSp delSp modSp add del mod setBg">
        <pc:chgData name="Alexis Kinzelin" userId="e9f19f77-3c43-45b4-aa40-e880244cb77c" providerId="ADAL" clId="{6FBAEA7B-492C-4A94-BCAB-9DB737CA705B}" dt="2022-08-30T14:11:15.571" v="4291" actId="47"/>
        <pc:sldMkLst>
          <pc:docMk/>
          <pc:sldMk cId="2965701625" sldId="3424"/>
        </pc:sldMkLst>
        <pc:spChg chg="del">
          <ac:chgData name="Alexis Kinzelin" userId="e9f19f77-3c43-45b4-aa40-e880244cb77c" providerId="ADAL" clId="{6FBAEA7B-492C-4A94-BCAB-9DB737CA705B}" dt="2022-08-29T15:33:27.413" v="1647" actId="478"/>
          <ac:spMkLst>
            <pc:docMk/>
            <pc:sldMk cId="2965701625" sldId="3424"/>
            <ac:spMk id="7" creationId="{9D159FDE-8289-941F-E404-DB2316B93248}"/>
          </ac:spMkLst>
        </pc:spChg>
        <pc:spChg chg="del">
          <ac:chgData name="Alexis Kinzelin" userId="e9f19f77-3c43-45b4-aa40-e880244cb77c" providerId="ADAL" clId="{6FBAEA7B-492C-4A94-BCAB-9DB737CA705B}" dt="2022-08-29T15:33:31.303" v="1649" actId="478"/>
          <ac:spMkLst>
            <pc:docMk/>
            <pc:sldMk cId="2965701625" sldId="3424"/>
            <ac:spMk id="8" creationId="{2AE91F13-0F44-2849-5D23-D618755EDC65}"/>
          </ac:spMkLst>
        </pc:spChg>
        <pc:spChg chg="del">
          <ac:chgData name="Alexis Kinzelin" userId="e9f19f77-3c43-45b4-aa40-e880244cb77c" providerId="ADAL" clId="{6FBAEA7B-492C-4A94-BCAB-9DB737CA705B}" dt="2022-08-29T15:32:59.493" v="1642" actId="478"/>
          <ac:spMkLst>
            <pc:docMk/>
            <pc:sldMk cId="2965701625" sldId="3424"/>
            <ac:spMk id="15" creationId="{1B5AA621-4344-AC7F-5122-6D7957FE53F9}"/>
          </ac:spMkLst>
        </pc:spChg>
        <pc:spChg chg="add mod">
          <ac:chgData name="Alexis Kinzelin" userId="e9f19f77-3c43-45b4-aa40-e880244cb77c" providerId="ADAL" clId="{6FBAEA7B-492C-4A94-BCAB-9DB737CA705B}" dt="2022-08-29T16:04:32.980" v="2481" actId="403"/>
          <ac:spMkLst>
            <pc:docMk/>
            <pc:sldMk cId="2965701625" sldId="3424"/>
            <ac:spMk id="18" creationId="{2DDB39A4-552B-42F8-548E-B869CCC034C3}"/>
          </ac:spMkLst>
        </pc:spChg>
        <pc:spChg chg="del">
          <ac:chgData name="Alexis Kinzelin" userId="e9f19f77-3c43-45b4-aa40-e880244cb77c" providerId="ADAL" clId="{6FBAEA7B-492C-4A94-BCAB-9DB737CA705B}" dt="2022-08-29T15:33:29.359" v="1648" actId="478"/>
          <ac:spMkLst>
            <pc:docMk/>
            <pc:sldMk cId="2965701625" sldId="3424"/>
            <ac:spMk id="30" creationId="{6BB7A1B9-281F-A32C-384C-36C821DEB21B}"/>
          </ac:spMkLst>
        </pc:spChg>
        <pc:spChg chg="del">
          <ac:chgData name="Alexis Kinzelin" userId="e9f19f77-3c43-45b4-aa40-e880244cb77c" providerId="ADAL" clId="{6FBAEA7B-492C-4A94-BCAB-9DB737CA705B}" dt="2022-08-29T15:33:31.303" v="1649" actId="478"/>
          <ac:spMkLst>
            <pc:docMk/>
            <pc:sldMk cId="2965701625" sldId="3424"/>
            <ac:spMk id="31" creationId="{C1E989B7-6D51-E9E8-969C-42539B7F2E90}"/>
          </ac:spMkLst>
        </pc:spChg>
        <pc:spChg chg="mod">
          <ac:chgData name="Alexis Kinzelin" userId="e9f19f77-3c43-45b4-aa40-e880244cb77c" providerId="ADAL" clId="{6FBAEA7B-492C-4A94-BCAB-9DB737CA705B}" dt="2022-08-29T16:04:47.881" v="2484" actId="207"/>
          <ac:spMkLst>
            <pc:docMk/>
            <pc:sldMk cId="2965701625" sldId="3424"/>
            <ac:spMk id="70" creationId="{E65E11E4-C096-61AB-9331-4A039B9D6114}"/>
          </ac:spMkLst>
        </pc:spChg>
        <pc:graphicFrameChg chg="add mod">
          <ac:chgData name="Alexis Kinzelin" userId="e9f19f77-3c43-45b4-aa40-e880244cb77c" providerId="ADAL" clId="{6FBAEA7B-492C-4A94-BCAB-9DB737CA705B}" dt="2022-08-29T15:37:49.237" v="1737" actId="1076"/>
          <ac:graphicFrameMkLst>
            <pc:docMk/>
            <pc:sldMk cId="2965701625" sldId="3424"/>
            <ac:graphicFrameMk id="13" creationId="{8D69B4E3-6434-437C-8ED2-1231443D7ACA}"/>
          </ac:graphicFrameMkLst>
        </pc:graphicFrameChg>
        <pc:picChg chg="del">
          <ac:chgData name="Alexis Kinzelin" userId="e9f19f77-3c43-45b4-aa40-e880244cb77c" providerId="ADAL" clId="{6FBAEA7B-492C-4A94-BCAB-9DB737CA705B}" dt="2022-08-29T15:33:29.359" v="1648" actId="478"/>
          <ac:picMkLst>
            <pc:docMk/>
            <pc:sldMk cId="2965701625" sldId="3424"/>
            <ac:picMk id="17" creationId="{2B6782DB-6731-E47B-6155-E320C2BFD2F3}"/>
          </ac:picMkLst>
        </pc:picChg>
        <pc:picChg chg="del">
          <ac:chgData name="Alexis Kinzelin" userId="e9f19f77-3c43-45b4-aa40-e880244cb77c" providerId="ADAL" clId="{6FBAEA7B-492C-4A94-BCAB-9DB737CA705B}" dt="2022-08-30T09:10:18.814" v="2505" actId="478"/>
          <ac:picMkLst>
            <pc:docMk/>
            <pc:sldMk cId="2965701625" sldId="3424"/>
            <ac:picMk id="19" creationId="{A47CB351-32CC-CA07-36AA-2A648A1F3099}"/>
          </ac:picMkLst>
        </pc:picChg>
        <pc:picChg chg="del">
          <ac:chgData name="Alexis Kinzelin" userId="e9f19f77-3c43-45b4-aa40-e880244cb77c" providerId="ADAL" clId="{6FBAEA7B-492C-4A94-BCAB-9DB737CA705B}" dt="2022-08-29T15:33:29.359" v="1648" actId="478"/>
          <ac:picMkLst>
            <pc:docMk/>
            <pc:sldMk cId="2965701625" sldId="3424"/>
            <ac:picMk id="21" creationId="{D541EE9F-B049-FEFA-A2E4-8F0282F6EA7D}"/>
          </ac:picMkLst>
        </pc:picChg>
        <pc:picChg chg="add del">
          <ac:chgData name="Alexis Kinzelin" userId="e9f19f77-3c43-45b4-aa40-e880244cb77c" providerId="ADAL" clId="{6FBAEA7B-492C-4A94-BCAB-9DB737CA705B}" dt="2022-08-30T09:12:39.931" v="2547" actId="22"/>
          <ac:picMkLst>
            <pc:docMk/>
            <pc:sldMk cId="2965701625" sldId="3424"/>
            <ac:picMk id="22" creationId="{AB79E90F-3879-7B1F-8BB8-AE485A22E82A}"/>
          </ac:picMkLst>
        </pc:picChg>
        <pc:picChg chg="del">
          <ac:chgData name="Alexis Kinzelin" userId="e9f19f77-3c43-45b4-aa40-e880244cb77c" providerId="ADAL" clId="{6FBAEA7B-492C-4A94-BCAB-9DB737CA705B}" dt="2022-08-29T15:33:29.359" v="1648" actId="478"/>
          <ac:picMkLst>
            <pc:docMk/>
            <pc:sldMk cId="2965701625" sldId="3424"/>
            <ac:picMk id="23" creationId="{E1A696C5-ABB5-74B2-54A9-30B1CE1A936F}"/>
          </ac:picMkLst>
        </pc:picChg>
        <pc:picChg chg="del">
          <ac:chgData name="Alexis Kinzelin" userId="e9f19f77-3c43-45b4-aa40-e880244cb77c" providerId="ADAL" clId="{6FBAEA7B-492C-4A94-BCAB-9DB737CA705B}" dt="2022-08-29T15:33:29.359" v="1648" actId="478"/>
          <ac:picMkLst>
            <pc:docMk/>
            <pc:sldMk cId="2965701625" sldId="3424"/>
            <ac:picMk id="25" creationId="{0AFD357A-9C81-3310-70C6-402B00E280C5}"/>
          </ac:picMkLst>
        </pc:picChg>
        <pc:picChg chg="add del">
          <ac:chgData name="Alexis Kinzelin" userId="e9f19f77-3c43-45b4-aa40-e880244cb77c" providerId="ADAL" clId="{6FBAEA7B-492C-4A94-BCAB-9DB737CA705B}" dt="2022-08-30T09:12:39.931" v="2547" actId="22"/>
          <ac:picMkLst>
            <pc:docMk/>
            <pc:sldMk cId="2965701625" sldId="3424"/>
            <ac:picMk id="26" creationId="{375D019E-6481-25F4-4CCA-BC0BE1774F42}"/>
          </ac:picMkLst>
        </pc:picChg>
        <pc:picChg chg="del">
          <ac:chgData name="Alexis Kinzelin" userId="e9f19f77-3c43-45b4-aa40-e880244cb77c" providerId="ADAL" clId="{6FBAEA7B-492C-4A94-BCAB-9DB737CA705B}" dt="2022-08-29T15:33:29.359" v="1648" actId="478"/>
          <ac:picMkLst>
            <pc:docMk/>
            <pc:sldMk cId="2965701625" sldId="3424"/>
            <ac:picMk id="27" creationId="{07451E15-3921-C770-E5CB-F87090405C10}"/>
          </ac:picMkLst>
        </pc:picChg>
        <pc:picChg chg="del">
          <ac:chgData name="Alexis Kinzelin" userId="e9f19f77-3c43-45b4-aa40-e880244cb77c" providerId="ADAL" clId="{6FBAEA7B-492C-4A94-BCAB-9DB737CA705B}" dt="2022-08-29T15:33:29.359" v="1648" actId="478"/>
          <ac:picMkLst>
            <pc:docMk/>
            <pc:sldMk cId="2965701625" sldId="3424"/>
            <ac:picMk id="29" creationId="{19B42831-CACD-05C7-32F3-10FBEB4ED41F}"/>
          </ac:picMkLst>
        </pc:picChg>
        <pc:picChg chg="add del">
          <ac:chgData name="Alexis Kinzelin" userId="e9f19f77-3c43-45b4-aa40-e880244cb77c" providerId="ADAL" clId="{6FBAEA7B-492C-4A94-BCAB-9DB737CA705B}" dt="2022-08-30T09:12:39.931" v="2547" actId="22"/>
          <ac:picMkLst>
            <pc:docMk/>
            <pc:sldMk cId="2965701625" sldId="3424"/>
            <ac:picMk id="32" creationId="{30C50A8F-C8D2-E03B-5072-67A97F77C3E9}"/>
          </ac:picMkLst>
        </pc:picChg>
        <pc:picChg chg="add del">
          <ac:chgData name="Alexis Kinzelin" userId="e9f19f77-3c43-45b4-aa40-e880244cb77c" providerId="ADAL" clId="{6FBAEA7B-492C-4A94-BCAB-9DB737CA705B}" dt="2022-08-30T09:12:39.931" v="2547" actId="22"/>
          <ac:picMkLst>
            <pc:docMk/>
            <pc:sldMk cId="2965701625" sldId="3424"/>
            <ac:picMk id="34" creationId="{D8ECB27E-AEAE-A37A-50FD-F28FAEC199D2}"/>
          </ac:picMkLst>
        </pc:picChg>
        <pc:picChg chg="del">
          <ac:chgData name="Alexis Kinzelin" userId="e9f19f77-3c43-45b4-aa40-e880244cb77c" providerId="ADAL" clId="{6FBAEA7B-492C-4A94-BCAB-9DB737CA705B}" dt="2022-08-29T15:33:31.303" v="1649" actId="478"/>
          <ac:picMkLst>
            <pc:docMk/>
            <pc:sldMk cId="2965701625" sldId="3424"/>
            <ac:picMk id="79" creationId="{35FF6076-4A1A-FEDD-5544-0D01081E0850}"/>
          </ac:picMkLst>
        </pc:picChg>
        <pc:cxnChg chg="del mod">
          <ac:chgData name="Alexis Kinzelin" userId="e9f19f77-3c43-45b4-aa40-e880244cb77c" providerId="ADAL" clId="{6FBAEA7B-492C-4A94-BCAB-9DB737CA705B}" dt="2022-08-29T15:33:26.400" v="1646" actId="478"/>
          <ac:cxnSpMkLst>
            <pc:docMk/>
            <pc:sldMk cId="2965701625" sldId="3424"/>
            <ac:cxnSpMk id="43" creationId="{DC61DA37-329A-C2B5-CD2D-C04A2D64C09A}"/>
          </ac:cxnSpMkLst>
        </pc:cxnChg>
        <pc:cxnChg chg="del mod">
          <ac:chgData name="Alexis Kinzelin" userId="e9f19f77-3c43-45b4-aa40-e880244cb77c" providerId="ADAL" clId="{6FBAEA7B-492C-4A94-BCAB-9DB737CA705B}" dt="2022-08-29T15:33:31.303" v="1649" actId="478"/>
          <ac:cxnSpMkLst>
            <pc:docMk/>
            <pc:sldMk cId="2965701625" sldId="3424"/>
            <ac:cxnSpMk id="73" creationId="{D93326BF-BE1A-BAC4-06B6-5CA4E4848CE7}"/>
          </ac:cxnSpMkLst>
        </pc:cxnChg>
        <pc:cxnChg chg="del mod">
          <ac:chgData name="Alexis Kinzelin" userId="e9f19f77-3c43-45b4-aa40-e880244cb77c" providerId="ADAL" clId="{6FBAEA7B-492C-4A94-BCAB-9DB737CA705B}" dt="2022-08-29T15:33:32.027" v="1650" actId="478"/>
          <ac:cxnSpMkLst>
            <pc:docMk/>
            <pc:sldMk cId="2965701625" sldId="3424"/>
            <ac:cxnSpMk id="76" creationId="{4FD4B71C-A757-1380-1A30-A22106C00F8F}"/>
          </ac:cxnSpMkLst>
        </pc:cxnChg>
        <pc:cxnChg chg="del mod">
          <ac:chgData name="Alexis Kinzelin" userId="e9f19f77-3c43-45b4-aa40-e880244cb77c" providerId="ADAL" clId="{6FBAEA7B-492C-4A94-BCAB-9DB737CA705B}" dt="2022-08-29T15:33:29.359" v="1648" actId="478"/>
          <ac:cxnSpMkLst>
            <pc:docMk/>
            <pc:sldMk cId="2965701625" sldId="3424"/>
            <ac:cxnSpMk id="81" creationId="{1D573363-51F2-67C4-9F15-D42E5C31E947}"/>
          </ac:cxnSpMkLst>
        </pc:cxnChg>
        <pc:cxnChg chg="del mod">
          <ac:chgData name="Alexis Kinzelin" userId="e9f19f77-3c43-45b4-aa40-e880244cb77c" providerId="ADAL" clId="{6FBAEA7B-492C-4A94-BCAB-9DB737CA705B}" dt="2022-08-29T15:33:29.359" v="1648" actId="478"/>
          <ac:cxnSpMkLst>
            <pc:docMk/>
            <pc:sldMk cId="2965701625" sldId="3424"/>
            <ac:cxnSpMk id="84" creationId="{3B006FBC-BA8A-9FC3-47CA-4E524912827E}"/>
          </ac:cxnSpMkLst>
        </pc:cxnChg>
        <pc:cxnChg chg="del mod">
          <ac:chgData name="Alexis Kinzelin" userId="e9f19f77-3c43-45b4-aa40-e880244cb77c" providerId="ADAL" clId="{6FBAEA7B-492C-4A94-BCAB-9DB737CA705B}" dt="2022-08-29T15:33:29.359" v="1648" actId="478"/>
          <ac:cxnSpMkLst>
            <pc:docMk/>
            <pc:sldMk cId="2965701625" sldId="3424"/>
            <ac:cxnSpMk id="87" creationId="{75378D91-CC80-E01F-FA16-D89ED9877056}"/>
          </ac:cxnSpMkLst>
        </pc:cxnChg>
      </pc:sldChg>
      <pc:sldChg chg="add del setBg">
        <pc:chgData name="Alexis Kinzelin" userId="e9f19f77-3c43-45b4-aa40-e880244cb77c" providerId="ADAL" clId="{6FBAEA7B-492C-4A94-BCAB-9DB737CA705B}" dt="2022-08-29T15:40:07.470" v="1791"/>
        <pc:sldMkLst>
          <pc:docMk/>
          <pc:sldMk cId="1241099993" sldId="3425"/>
        </pc:sldMkLst>
      </pc:sldChg>
      <pc:sldChg chg="modSp add mod">
        <pc:chgData name="Alexis Kinzelin" userId="e9f19f77-3c43-45b4-aa40-e880244cb77c" providerId="ADAL" clId="{6FBAEA7B-492C-4A94-BCAB-9DB737CA705B}" dt="2022-08-29T15:52:49.902" v="2058" actId="404"/>
        <pc:sldMkLst>
          <pc:docMk/>
          <pc:sldMk cId="3694679882" sldId="3425"/>
        </pc:sldMkLst>
        <pc:spChg chg="mod">
          <ac:chgData name="Alexis Kinzelin" userId="e9f19f77-3c43-45b4-aa40-e880244cb77c" providerId="ADAL" clId="{6FBAEA7B-492C-4A94-BCAB-9DB737CA705B}" dt="2022-08-29T15:52:49.902" v="2058" actId="404"/>
          <ac:spMkLst>
            <pc:docMk/>
            <pc:sldMk cId="3694679882" sldId="3425"/>
            <ac:spMk id="31" creationId="{F03A059A-3507-4389-8561-E59A0724E19E}"/>
          </ac:spMkLst>
        </pc:spChg>
      </pc:sldChg>
      <pc:sldChg chg="add del setBg">
        <pc:chgData name="Alexis Kinzelin" userId="e9f19f77-3c43-45b4-aa40-e880244cb77c" providerId="ADAL" clId="{6FBAEA7B-492C-4A94-BCAB-9DB737CA705B}" dt="2022-08-29T15:43:58.554" v="1948"/>
        <pc:sldMkLst>
          <pc:docMk/>
          <pc:sldMk cId="2067238378" sldId="3426"/>
        </pc:sldMkLst>
      </pc:sldChg>
      <pc:sldChg chg="delSp modSp add del mod modNotesTx">
        <pc:chgData name="Alexis Kinzelin" userId="e9f19f77-3c43-45b4-aa40-e880244cb77c" providerId="ADAL" clId="{6FBAEA7B-492C-4A94-BCAB-9DB737CA705B}" dt="2022-08-30T09:35:21.376" v="2758" actId="47"/>
        <pc:sldMkLst>
          <pc:docMk/>
          <pc:sldMk cId="2326355431" sldId="3426"/>
        </pc:sldMkLst>
        <pc:inkChg chg="del mod">
          <ac:chgData name="Alexis Kinzelin" userId="e9f19f77-3c43-45b4-aa40-e880244cb77c" providerId="ADAL" clId="{6FBAEA7B-492C-4A94-BCAB-9DB737CA705B}" dt="2022-08-30T09:35:10.231" v="2754" actId="21"/>
          <ac:inkMkLst>
            <pc:docMk/>
            <pc:sldMk cId="2326355431" sldId="3426"/>
            <ac:inkMk id="2" creationId="{7A001492-43C9-DA80-2919-D2C294CB92DA}"/>
          </ac:inkMkLst>
        </pc:inkChg>
        <pc:inkChg chg="del">
          <ac:chgData name="Alexis Kinzelin" userId="e9f19f77-3c43-45b4-aa40-e880244cb77c" providerId="ADAL" clId="{6FBAEA7B-492C-4A94-BCAB-9DB737CA705B}" dt="2022-08-29T15:44:01.409" v="1950" actId="478"/>
          <ac:inkMkLst>
            <pc:docMk/>
            <pc:sldMk cId="2326355431" sldId="3426"/>
            <ac:inkMk id="4" creationId="{FDBF0E0B-3744-2537-F6C6-6031867A9EE5}"/>
          </ac:inkMkLst>
        </pc:inkChg>
      </pc:sldChg>
      <pc:sldChg chg="delSp modSp add del">
        <pc:chgData name="Alexis Kinzelin" userId="e9f19f77-3c43-45b4-aa40-e880244cb77c" providerId="ADAL" clId="{6FBAEA7B-492C-4A94-BCAB-9DB737CA705B}" dt="2022-08-29T15:42:09.235" v="1941" actId="47"/>
        <pc:sldMkLst>
          <pc:docMk/>
          <pc:sldMk cId="2710145694" sldId="3426"/>
        </pc:sldMkLst>
        <pc:spChg chg="del">
          <ac:chgData name="Alexis Kinzelin" userId="e9f19f77-3c43-45b4-aa40-e880244cb77c" providerId="ADAL" clId="{6FBAEA7B-492C-4A94-BCAB-9DB737CA705B}" dt="2022-08-29T15:40:56.713" v="1891" actId="478"/>
          <ac:spMkLst>
            <pc:docMk/>
            <pc:sldMk cId="2710145694" sldId="3426"/>
            <ac:spMk id="14" creationId="{1247CB6C-C691-2B5A-CC54-FB735CFF3451}"/>
          </ac:spMkLst>
        </pc:spChg>
        <pc:spChg chg="del">
          <ac:chgData name="Alexis Kinzelin" userId="e9f19f77-3c43-45b4-aa40-e880244cb77c" providerId="ADAL" clId="{6FBAEA7B-492C-4A94-BCAB-9DB737CA705B}" dt="2022-08-29T15:40:56.713" v="1891" actId="478"/>
          <ac:spMkLst>
            <pc:docMk/>
            <pc:sldMk cId="2710145694" sldId="3426"/>
            <ac:spMk id="18" creationId="{40E21A88-498C-D39E-4A8B-947500F17D5A}"/>
          </ac:spMkLst>
        </pc:spChg>
        <pc:spChg chg="del">
          <ac:chgData name="Alexis Kinzelin" userId="e9f19f77-3c43-45b4-aa40-e880244cb77c" providerId="ADAL" clId="{6FBAEA7B-492C-4A94-BCAB-9DB737CA705B}" dt="2022-08-29T15:40:56.713" v="1891" actId="478"/>
          <ac:spMkLst>
            <pc:docMk/>
            <pc:sldMk cId="2710145694" sldId="3426"/>
            <ac:spMk id="22" creationId="{C27C49EF-6D17-D6A7-2299-CF3BA35B811A}"/>
          </ac:spMkLst>
        </pc:spChg>
        <pc:spChg chg="del">
          <ac:chgData name="Alexis Kinzelin" userId="e9f19f77-3c43-45b4-aa40-e880244cb77c" providerId="ADAL" clId="{6FBAEA7B-492C-4A94-BCAB-9DB737CA705B}" dt="2022-08-29T15:40:56.713" v="1891" actId="478"/>
          <ac:spMkLst>
            <pc:docMk/>
            <pc:sldMk cId="2710145694" sldId="3426"/>
            <ac:spMk id="26" creationId="{7EEA6210-F105-C77B-2214-143909F24F3E}"/>
          </ac:spMkLst>
        </pc:spChg>
        <pc:spChg chg="del">
          <ac:chgData name="Alexis Kinzelin" userId="e9f19f77-3c43-45b4-aa40-e880244cb77c" providerId="ADAL" clId="{6FBAEA7B-492C-4A94-BCAB-9DB737CA705B}" dt="2022-08-29T15:40:56.713" v="1891" actId="478"/>
          <ac:spMkLst>
            <pc:docMk/>
            <pc:sldMk cId="2710145694" sldId="3426"/>
            <ac:spMk id="31" creationId="{22B74E7F-CE4D-B232-C1C1-C592E3ECA0C8}"/>
          </ac:spMkLst>
        </pc:spChg>
        <pc:spChg chg="del">
          <ac:chgData name="Alexis Kinzelin" userId="e9f19f77-3c43-45b4-aa40-e880244cb77c" providerId="ADAL" clId="{6FBAEA7B-492C-4A94-BCAB-9DB737CA705B}" dt="2022-08-29T15:40:56.713" v="1891" actId="478"/>
          <ac:spMkLst>
            <pc:docMk/>
            <pc:sldMk cId="2710145694" sldId="3426"/>
            <ac:spMk id="33" creationId="{94A6F463-29D1-23B1-AC53-3229AB3A78EB}"/>
          </ac:spMkLst>
        </pc:spChg>
        <pc:spChg chg="mod">
          <ac:chgData name="Alexis Kinzelin" userId="e9f19f77-3c43-45b4-aa40-e880244cb77c" providerId="ADAL" clId="{6FBAEA7B-492C-4A94-BCAB-9DB737CA705B}" dt="2022-08-29T15:41:03.736" v="1937" actId="1035"/>
          <ac:spMkLst>
            <pc:docMk/>
            <pc:sldMk cId="2710145694" sldId="3426"/>
            <ac:spMk id="35" creationId="{FD5FFB6B-A715-BF07-270B-9D02694202A6}"/>
          </ac:spMkLst>
        </pc:spChg>
        <pc:spChg chg="mod">
          <ac:chgData name="Alexis Kinzelin" userId="e9f19f77-3c43-45b4-aa40-e880244cb77c" providerId="ADAL" clId="{6FBAEA7B-492C-4A94-BCAB-9DB737CA705B}" dt="2022-08-29T15:41:03.736" v="1937" actId="1035"/>
          <ac:spMkLst>
            <pc:docMk/>
            <pc:sldMk cId="2710145694" sldId="3426"/>
            <ac:spMk id="37" creationId="{2FA47FBC-6F13-514F-A522-F83FFD9DD123}"/>
          </ac:spMkLst>
        </pc:spChg>
        <pc:picChg chg="del">
          <ac:chgData name="Alexis Kinzelin" userId="e9f19f77-3c43-45b4-aa40-e880244cb77c" providerId="ADAL" clId="{6FBAEA7B-492C-4A94-BCAB-9DB737CA705B}" dt="2022-08-29T15:40:56.713" v="1891" actId="478"/>
          <ac:picMkLst>
            <pc:docMk/>
            <pc:sldMk cId="2710145694" sldId="3426"/>
            <ac:picMk id="16" creationId="{7DA678E8-5B28-E6F8-7949-91C670F321B0}"/>
          </ac:picMkLst>
        </pc:picChg>
        <pc:picChg chg="del">
          <ac:chgData name="Alexis Kinzelin" userId="e9f19f77-3c43-45b4-aa40-e880244cb77c" providerId="ADAL" clId="{6FBAEA7B-492C-4A94-BCAB-9DB737CA705B}" dt="2022-08-29T15:40:56.713" v="1891" actId="478"/>
          <ac:picMkLst>
            <pc:docMk/>
            <pc:sldMk cId="2710145694" sldId="3426"/>
            <ac:picMk id="19" creationId="{BF882026-EB49-A621-52FC-F9553D479F2A}"/>
          </ac:picMkLst>
        </pc:picChg>
        <pc:picChg chg="del">
          <ac:chgData name="Alexis Kinzelin" userId="e9f19f77-3c43-45b4-aa40-e880244cb77c" providerId="ADAL" clId="{6FBAEA7B-492C-4A94-BCAB-9DB737CA705B}" dt="2022-08-29T15:40:56.713" v="1891" actId="478"/>
          <ac:picMkLst>
            <pc:docMk/>
            <pc:sldMk cId="2710145694" sldId="3426"/>
            <ac:picMk id="32" creationId="{C3EF942F-F32A-147C-1157-C06AD1605DB8}"/>
          </ac:picMkLst>
        </pc:picChg>
        <pc:picChg chg="mod">
          <ac:chgData name="Alexis Kinzelin" userId="e9f19f77-3c43-45b4-aa40-e880244cb77c" providerId="ADAL" clId="{6FBAEA7B-492C-4A94-BCAB-9DB737CA705B}" dt="2022-08-29T15:41:03.736" v="1937" actId="1035"/>
          <ac:picMkLst>
            <pc:docMk/>
            <pc:sldMk cId="2710145694" sldId="3426"/>
            <ac:picMk id="36" creationId="{2B4F8916-FC62-04D6-E594-3C1E5C1B3933}"/>
          </ac:picMkLst>
        </pc:picChg>
      </pc:sldChg>
      <pc:sldChg chg="add del setBg">
        <pc:chgData name="Alexis Kinzelin" userId="e9f19f77-3c43-45b4-aa40-e880244cb77c" providerId="ADAL" clId="{6FBAEA7B-492C-4A94-BCAB-9DB737CA705B}" dt="2022-08-29T15:53:13.919" v="2066"/>
        <pc:sldMkLst>
          <pc:docMk/>
          <pc:sldMk cId="1113226481" sldId="3427"/>
        </pc:sldMkLst>
      </pc:sldChg>
      <pc:sldChg chg="addSp delSp modSp add mod">
        <pc:chgData name="Alexis Kinzelin" userId="e9f19f77-3c43-45b4-aa40-e880244cb77c" providerId="ADAL" clId="{6FBAEA7B-492C-4A94-BCAB-9DB737CA705B}" dt="2022-08-31T12:20:39.164" v="12359" actId="1076"/>
        <pc:sldMkLst>
          <pc:docMk/>
          <pc:sldMk cId="1421812549" sldId="3427"/>
        </pc:sldMkLst>
        <pc:spChg chg="del">
          <ac:chgData name="Alexis Kinzelin" userId="e9f19f77-3c43-45b4-aa40-e880244cb77c" providerId="ADAL" clId="{6FBAEA7B-492C-4A94-BCAB-9DB737CA705B}" dt="2022-08-29T15:53:16.458" v="2068" actId="478"/>
          <ac:spMkLst>
            <pc:docMk/>
            <pc:sldMk cId="1421812549" sldId="3427"/>
            <ac:spMk id="3" creationId="{DCFE4977-C74A-6716-F046-415880430980}"/>
          </ac:spMkLst>
        </pc:spChg>
        <pc:spChg chg="del">
          <ac:chgData name="Alexis Kinzelin" userId="e9f19f77-3c43-45b4-aa40-e880244cb77c" providerId="ADAL" clId="{6FBAEA7B-492C-4A94-BCAB-9DB737CA705B}" dt="2022-08-29T15:53:16.458" v="2068" actId="478"/>
          <ac:spMkLst>
            <pc:docMk/>
            <pc:sldMk cId="1421812549" sldId="3427"/>
            <ac:spMk id="5" creationId="{4F9A8BDC-C268-6E31-D837-A86C7F4D2867}"/>
          </ac:spMkLst>
        </pc:spChg>
        <pc:spChg chg="del">
          <ac:chgData name="Alexis Kinzelin" userId="e9f19f77-3c43-45b4-aa40-e880244cb77c" providerId="ADAL" clId="{6FBAEA7B-492C-4A94-BCAB-9DB737CA705B}" dt="2022-08-29T15:53:16.458" v="2068" actId="478"/>
          <ac:spMkLst>
            <pc:docMk/>
            <pc:sldMk cId="1421812549" sldId="3427"/>
            <ac:spMk id="9" creationId="{C42D1249-BBCF-B361-5275-20DD507B5C53}"/>
          </ac:spMkLst>
        </pc:spChg>
        <pc:spChg chg="del">
          <ac:chgData name="Alexis Kinzelin" userId="e9f19f77-3c43-45b4-aa40-e880244cb77c" providerId="ADAL" clId="{6FBAEA7B-492C-4A94-BCAB-9DB737CA705B}" dt="2022-08-29T15:53:16.458" v="2068" actId="478"/>
          <ac:spMkLst>
            <pc:docMk/>
            <pc:sldMk cId="1421812549" sldId="3427"/>
            <ac:spMk id="10" creationId="{8BE551F7-0B95-E5C0-771E-3857D369A873}"/>
          </ac:spMkLst>
        </pc:spChg>
        <pc:spChg chg="del">
          <ac:chgData name="Alexis Kinzelin" userId="e9f19f77-3c43-45b4-aa40-e880244cb77c" providerId="ADAL" clId="{6FBAEA7B-492C-4A94-BCAB-9DB737CA705B}" dt="2022-08-29T15:53:16.458" v="2068" actId="478"/>
          <ac:spMkLst>
            <pc:docMk/>
            <pc:sldMk cId="1421812549" sldId="3427"/>
            <ac:spMk id="11" creationId="{D9A2A145-DFAE-4375-30DB-8C8E12C1ED18}"/>
          </ac:spMkLst>
        </pc:spChg>
        <pc:spChg chg="del">
          <ac:chgData name="Alexis Kinzelin" userId="e9f19f77-3c43-45b4-aa40-e880244cb77c" providerId="ADAL" clId="{6FBAEA7B-492C-4A94-BCAB-9DB737CA705B}" dt="2022-08-29T15:53:16.458" v="2068" actId="478"/>
          <ac:spMkLst>
            <pc:docMk/>
            <pc:sldMk cId="1421812549" sldId="3427"/>
            <ac:spMk id="12" creationId="{944DF24B-8994-8C16-DC44-C6317BEFAE95}"/>
          </ac:spMkLst>
        </pc:spChg>
        <pc:spChg chg="add mod">
          <ac:chgData name="Alexis Kinzelin" userId="e9f19f77-3c43-45b4-aa40-e880244cb77c" providerId="ADAL" clId="{6FBAEA7B-492C-4A94-BCAB-9DB737CA705B}" dt="2022-08-31T12:20:39.164" v="12359" actId="1076"/>
          <ac:spMkLst>
            <pc:docMk/>
            <pc:sldMk cId="1421812549" sldId="3427"/>
            <ac:spMk id="13" creationId="{04532C90-E490-6032-442B-D22FC8DE1369}"/>
          </ac:spMkLst>
        </pc:spChg>
        <pc:graphicFrameChg chg="add mod modGraphic">
          <ac:chgData name="Alexis Kinzelin" userId="e9f19f77-3c43-45b4-aa40-e880244cb77c" providerId="ADAL" clId="{6FBAEA7B-492C-4A94-BCAB-9DB737CA705B}" dt="2022-08-30T09:29:39.462" v="2695" actId="1076"/>
          <ac:graphicFrameMkLst>
            <pc:docMk/>
            <pc:sldMk cId="1421812549" sldId="3427"/>
            <ac:graphicFrameMk id="2" creationId="{6F8B6294-128E-89B3-5E44-97CAB842978D}"/>
          </ac:graphicFrameMkLst>
        </pc:graphicFrameChg>
        <pc:picChg chg="del">
          <ac:chgData name="Alexis Kinzelin" userId="e9f19f77-3c43-45b4-aa40-e880244cb77c" providerId="ADAL" clId="{6FBAEA7B-492C-4A94-BCAB-9DB737CA705B}" dt="2022-08-30T09:29:35.233" v="2694" actId="478"/>
          <ac:picMkLst>
            <pc:docMk/>
            <pc:sldMk cId="1421812549" sldId="3427"/>
            <ac:picMk id="6" creationId="{5178B495-758F-FC86-1635-FDB36F7A8925}"/>
          </ac:picMkLst>
        </pc:picChg>
        <pc:picChg chg="del">
          <ac:chgData name="Alexis Kinzelin" userId="e9f19f77-3c43-45b4-aa40-e880244cb77c" providerId="ADAL" clId="{6FBAEA7B-492C-4A94-BCAB-9DB737CA705B}" dt="2022-08-30T09:29:35.233" v="2694" actId="478"/>
          <ac:picMkLst>
            <pc:docMk/>
            <pc:sldMk cId="1421812549" sldId="3427"/>
            <ac:picMk id="7" creationId="{69DB4D26-F3CB-9E21-D4B3-5BF419BF0194}"/>
          </ac:picMkLst>
        </pc:picChg>
        <pc:picChg chg="del">
          <ac:chgData name="Alexis Kinzelin" userId="e9f19f77-3c43-45b4-aa40-e880244cb77c" providerId="ADAL" clId="{6FBAEA7B-492C-4A94-BCAB-9DB737CA705B}" dt="2022-08-30T09:29:35.233" v="2694" actId="478"/>
          <ac:picMkLst>
            <pc:docMk/>
            <pc:sldMk cId="1421812549" sldId="3427"/>
            <ac:picMk id="8" creationId="{D8534F54-5489-4A3F-6BCF-A9E38E1006D3}"/>
          </ac:picMkLst>
        </pc:picChg>
        <pc:picChg chg="add">
          <ac:chgData name="Alexis Kinzelin" userId="e9f19f77-3c43-45b4-aa40-e880244cb77c" providerId="ADAL" clId="{6FBAEA7B-492C-4A94-BCAB-9DB737CA705B}" dt="2022-08-30T09:29:31.713" v="2693" actId="22"/>
          <ac:picMkLst>
            <pc:docMk/>
            <pc:sldMk cId="1421812549" sldId="3427"/>
            <ac:picMk id="15" creationId="{1D27A86A-09C8-8076-5CCD-86405B98241B}"/>
          </ac:picMkLst>
        </pc:picChg>
        <pc:picChg chg="add">
          <ac:chgData name="Alexis Kinzelin" userId="e9f19f77-3c43-45b4-aa40-e880244cb77c" providerId="ADAL" clId="{6FBAEA7B-492C-4A94-BCAB-9DB737CA705B}" dt="2022-08-30T09:29:31.713" v="2693" actId="22"/>
          <ac:picMkLst>
            <pc:docMk/>
            <pc:sldMk cId="1421812549" sldId="3427"/>
            <ac:picMk id="17" creationId="{2632A4E1-A985-5CF8-37A1-9F13ED16E13A}"/>
          </ac:picMkLst>
        </pc:picChg>
        <pc:picChg chg="add">
          <ac:chgData name="Alexis Kinzelin" userId="e9f19f77-3c43-45b4-aa40-e880244cb77c" providerId="ADAL" clId="{6FBAEA7B-492C-4A94-BCAB-9DB737CA705B}" dt="2022-08-30T09:29:31.713" v="2693" actId="22"/>
          <ac:picMkLst>
            <pc:docMk/>
            <pc:sldMk cId="1421812549" sldId="3427"/>
            <ac:picMk id="19" creationId="{A29434AA-5B1F-5F75-7B0E-F96A300C5E80}"/>
          </ac:picMkLst>
        </pc:picChg>
      </pc:sldChg>
      <pc:sldChg chg="new del">
        <pc:chgData name="Alexis Kinzelin" userId="e9f19f77-3c43-45b4-aa40-e880244cb77c" providerId="ADAL" clId="{6FBAEA7B-492C-4A94-BCAB-9DB737CA705B}" dt="2022-08-29T15:51:06.714" v="2040" actId="47"/>
        <pc:sldMkLst>
          <pc:docMk/>
          <pc:sldMk cId="3577302586" sldId="3427"/>
        </pc:sldMkLst>
      </pc:sldChg>
      <pc:sldChg chg="addSp delSp modSp add del mod">
        <pc:chgData name="Alexis Kinzelin" userId="e9f19f77-3c43-45b4-aa40-e880244cb77c" providerId="ADAL" clId="{6FBAEA7B-492C-4A94-BCAB-9DB737CA705B}" dt="2022-08-29T16:02:07.688" v="2410" actId="47"/>
        <pc:sldMkLst>
          <pc:docMk/>
          <pc:sldMk cId="1367349911" sldId="3428"/>
        </pc:sldMkLst>
        <pc:spChg chg="del">
          <ac:chgData name="Alexis Kinzelin" userId="e9f19f77-3c43-45b4-aa40-e880244cb77c" providerId="ADAL" clId="{6FBAEA7B-492C-4A94-BCAB-9DB737CA705B}" dt="2022-08-29T15:55:14.291" v="2113" actId="478"/>
          <ac:spMkLst>
            <pc:docMk/>
            <pc:sldMk cId="1367349911" sldId="3428"/>
            <ac:spMk id="2" creationId="{4B29B669-8EEF-79AE-9F72-32CD805BB712}"/>
          </ac:spMkLst>
        </pc:spChg>
        <pc:spChg chg="del">
          <ac:chgData name="Alexis Kinzelin" userId="e9f19f77-3c43-45b4-aa40-e880244cb77c" providerId="ADAL" clId="{6FBAEA7B-492C-4A94-BCAB-9DB737CA705B}" dt="2022-08-29T15:55:14.291" v="2113" actId="478"/>
          <ac:spMkLst>
            <pc:docMk/>
            <pc:sldMk cId="1367349911" sldId="3428"/>
            <ac:spMk id="3" creationId="{535B8133-8922-0DCA-D6B0-563937508FBF}"/>
          </ac:spMkLst>
        </pc:spChg>
        <pc:spChg chg="del">
          <ac:chgData name="Alexis Kinzelin" userId="e9f19f77-3c43-45b4-aa40-e880244cb77c" providerId="ADAL" clId="{6FBAEA7B-492C-4A94-BCAB-9DB737CA705B}" dt="2022-08-29T15:55:14.291" v="2113" actId="478"/>
          <ac:spMkLst>
            <pc:docMk/>
            <pc:sldMk cId="1367349911" sldId="3428"/>
            <ac:spMk id="4" creationId="{EBC83899-73F3-291C-B9D8-56F898DA1023}"/>
          </ac:spMkLst>
        </pc:spChg>
        <pc:spChg chg="del">
          <ac:chgData name="Alexis Kinzelin" userId="e9f19f77-3c43-45b4-aa40-e880244cb77c" providerId="ADAL" clId="{6FBAEA7B-492C-4A94-BCAB-9DB737CA705B}" dt="2022-08-29T15:55:14.291" v="2113" actId="478"/>
          <ac:spMkLst>
            <pc:docMk/>
            <pc:sldMk cId="1367349911" sldId="3428"/>
            <ac:spMk id="5" creationId="{B6132FF9-46C0-1F05-B1AE-42B9DB4E70EA}"/>
          </ac:spMkLst>
        </pc:spChg>
        <pc:spChg chg="del">
          <ac:chgData name="Alexis Kinzelin" userId="e9f19f77-3c43-45b4-aa40-e880244cb77c" providerId="ADAL" clId="{6FBAEA7B-492C-4A94-BCAB-9DB737CA705B}" dt="2022-08-29T15:55:14.291" v="2113" actId="478"/>
          <ac:spMkLst>
            <pc:docMk/>
            <pc:sldMk cId="1367349911" sldId="3428"/>
            <ac:spMk id="6" creationId="{F6CC05B5-1A5E-C70E-B72C-739E508E22F2}"/>
          </ac:spMkLst>
        </pc:spChg>
        <pc:spChg chg="add mod">
          <ac:chgData name="Alexis Kinzelin" userId="e9f19f77-3c43-45b4-aa40-e880244cb77c" providerId="ADAL" clId="{6FBAEA7B-492C-4A94-BCAB-9DB737CA705B}" dt="2022-08-29T15:55:33.378" v="2166" actId="20577"/>
          <ac:spMkLst>
            <pc:docMk/>
            <pc:sldMk cId="1367349911" sldId="3428"/>
            <ac:spMk id="8" creationId="{A6FA2FB3-48F9-52E4-F5ED-9E0FBC0737CD}"/>
          </ac:spMkLst>
        </pc:spChg>
        <pc:spChg chg="del">
          <ac:chgData name="Alexis Kinzelin" userId="e9f19f77-3c43-45b4-aa40-e880244cb77c" providerId="ADAL" clId="{6FBAEA7B-492C-4A94-BCAB-9DB737CA705B}" dt="2022-08-29T15:55:14.291" v="2113" actId="478"/>
          <ac:spMkLst>
            <pc:docMk/>
            <pc:sldMk cId="1367349911" sldId="3428"/>
            <ac:spMk id="9" creationId="{8461B36C-FA93-A86A-03D9-5CAD75776B9C}"/>
          </ac:spMkLst>
        </pc:spChg>
        <pc:spChg chg="del">
          <ac:chgData name="Alexis Kinzelin" userId="e9f19f77-3c43-45b4-aa40-e880244cb77c" providerId="ADAL" clId="{6FBAEA7B-492C-4A94-BCAB-9DB737CA705B}" dt="2022-08-29T15:55:14.291" v="2113" actId="478"/>
          <ac:spMkLst>
            <pc:docMk/>
            <pc:sldMk cId="1367349911" sldId="3428"/>
            <ac:spMk id="10" creationId="{648B9AD7-3395-C0F2-3CCA-B2142BE356B0}"/>
          </ac:spMkLst>
        </pc:spChg>
        <pc:spChg chg="del">
          <ac:chgData name="Alexis Kinzelin" userId="e9f19f77-3c43-45b4-aa40-e880244cb77c" providerId="ADAL" clId="{6FBAEA7B-492C-4A94-BCAB-9DB737CA705B}" dt="2022-08-29T15:55:14.291" v="2113" actId="478"/>
          <ac:spMkLst>
            <pc:docMk/>
            <pc:sldMk cId="1367349911" sldId="3428"/>
            <ac:spMk id="11" creationId="{484787C6-B422-3515-118C-CA174C935560}"/>
          </ac:spMkLst>
        </pc:spChg>
        <pc:spChg chg="del">
          <ac:chgData name="Alexis Kinzelin" userId="e9f19f77-3c43-45b4-aa40-e880244cb77c" providerId="ADAL" clId="{6FBAEA7B-492C-4A94-BCAB-9DB737CA705B}" dt="2022-08-29T15:55:14.291" v="2113" actId="478"/>
          <ac:spMkLst>
            <pc:docMk/>
            <pc:sldMk cId="1367349911" sldId="3428"/>
            <ac:spMk id="12" creationId="{EC37FC8C-9440-2FCE-B9AE-43ED55EFEFBE}"/>
          </ac:spMkLst>
        </pc:spChg>
        <pc:spChg chg="del">
          <ac:chgData name="Alexis Kinzelin" userId="e9f19f77-3c43-45b4-aa40-e880244cb77c" providerId="ADAL" clId="{6FBAEA7B-492C-4A94-BCAB-9DB737CA705B}" dt="2022-08-29T15:55:14.291" v="2113" actId="478"/>
          <ac:spMkLst>
            <pc:docMk/>
            <pc:sldMk cId="1367349911" sldId="3428"/>
            <ac:spMk id="14" creationId="{69FAD9B2-BEE3-E250-CAEE-12CBA10AB790}"/>
          </ac:spMkLst>
        </pc:spChg>
        <pc:spChg chg="del">
          <ac:chgData name="Alexis Kinzelin" userId="e9f19f77-3c43-45b4-aa40-e880244cb77c" providerId="ADAL" clId="{6FBAEA7B-492C-4A94-BCAB-9DB737CA705B}" dt="2022-08-29T15:55:14.291" v="2113" actId="478"/>
          <ac:spMkLst>
            <pc:docMk/>
            <pc:sldMk cId="1367349911" sldId="3428"/>
            <ac:spMk id="18" creationId="{2DDB39A4-552B-42F8-548E-B869CCC034C3}"/>
          </ac:spMkLst>
        </pc:spChg>
        <pc:spChg chg="del">
          <ac:chgData name="Alexis Kinzelin" userId="e9f19f77-3c43-45b4-aa40-e880244cb77c" providerId="ADAL" clId="{6FBAEA7B-492C-4A94-BCAB-9DB737CA705B}" dt="2022-08-29T15:55:14.291" v="2113" actId="478"/>
          <ac:spMkLst>
            <pc:docMk/>
            <pc:sldMk cId="1367349911" sldId="3428"/>
            <ac:spMk id="36" creationId="{D779E9FB-4B5D-3677-1B3F-D56322CF6AF9}"/>
          </ac:spMkLst>
        </pc:spChg>
        <pc:spChg chg="del">
          <ac:chgData name="Alexis Kinzelin" userId="e9f19f77-3c43-45b4-aa40-e880244cb77c" providerId="ADAL" clId="{6FBAEA7B-492C-4A94-BCAB-9DB737CA705B}" dt="2022-08-29T15:55:14.291" v="2113" actId="478"/>
          <ac:spMkLst>
            <pc:docMk/>
            <pc:sldMk cId="1367349911" sldId="3428"/>
            <ac:spMk id="37" creationId="{18070C02-03D6-C7B4-30AE-EC3974C05F25}"/>
          </ac:spMkLst>
        </pc:spChg>
        <pc:spChg chg="del">
          <ac:chgData name="Alexis Kinzelin" userId="e9f19f77-3c43-45b4-aa40-e880244cb77c" providerId="ADAL" clId="{6FBAEA7B-492C-4A94-BCAB-9DB737CA705B}" dt="2022-08-29T15:55:14.291" v="2113" actId="478"/>
          <ac:spMkLst>
            <pc:docMk/>
            <pc:sldMk cId="1367349911" sldId="3428"/>
            <ac:spMk id="38" creationId="{265159FE-5CD4-2E11-E566-DC750A9DFF0F}"/>
          </ac:spMkLst>
        </pc:spChg>
        <pc:spChg chg="del">
          <ac:chgData name="Alexis Kinzelin" userId="e9f19f77-3c43-45b4-aa40-e880244cb77c" providerId="ADAL" clId="{6FBAEA7B-492C-4A94-BCAB-9DB737CA705B}" dt="2022-08-29T15:55:14.291" v="2113" actId="478"/>
          <ac:spMkLst>
            <pc:docMk/>
            <pc:sldMk cId="1367349911" sldId="3428"/>
            <ac:spMk id="39" creationId="{999548B5-4184-2CF1-AAA3-CEF79ECC12A6}"/>
          </ac:spMkLst>
        </pc:spChg>
        <pc:spChg chg="del">
          <ac:chgData name="Alexis Kinzelin" userId="e9f19f77-3c43-45b4-aa40-e880244cb77c" providerId="ADAL" clId="{6FBAEA7B-492C-4A94-BCAB-9DB737CA705B}" dt="2022-08-29T15:55:14.291" v="2113" actId="478"/>
          <ac:spMkLst>
            <pc:docMk/>
            <pc:sldMk cId="1367349911" sldId="3428"/>
            <ac:spMk id="58" creationId="{8A9851E8-89D7-475A-0DAE-6E6ABEF169F3}"/>
          </ac:spMkLst>
        </pc:spChg>
        <pc:spChg chg="del">
          <ac:chgData name="Alexis Kinzelin" userId="e9f19f77-3c43-45b4-aa40-e880244cb77c" providerId="ADAL" clId="{6FBAEA7B-492C-4A94-BCAB-9DB737CA705B}" dt="2022-08-29T15:55:14.291" v="2113" actId="478"/>
          <ac:spMkLst>
            <pc:docMk/>
            <pc:sldMk cId="1367349911" sldId="3428"/>
            <ac:spMk id="70" creationId="{E65E11E4-C096-61AB-9331-4A039B9D6114}"/>
          </ac:spMkLst>
        </pc:spChg>
        <pc:graphicFrameChg chg="del">
          <ac:chgData name="Alexis Kinzelin" userId="e9f19f77-3c43-45b4-aa40-e880244cb77c" providerId="ADAL" clId="{6FBAEA7B-492C-4A94-BCAB-9DB737CA705B}" dt="2022-08-29T15:55:14.291" v="2113" actId="478"/>
          <ac:graphicFrameMkLst>
            <pc:docMk/>
            <pc:sldMk cId="1367349911" sldId="3428"/>
            <ac:graphicFrameMk id="13" creationId="{8D69B4E3-6434-437C-8ED2-1231443D7ACA}"/>
          </ac:graphicFrameMkLst>
        </pc:graphicFrameChg>
        <pc:picChg chg="del">
          <ac:chgData name="Alexis Kinzelin" userId="e9f19f77-3c43-45b4-aa40-e880244cb77c" providerId="ADAL" clId="{6FBAEA7B-492C-4A94-BCAB-9DB737CA705B}" dt="2022-08-29T15:55:14.291" v="2113" actId="478"/>
          <ac:picMkLst>
            <pc:docMk/>
            <pc:sldMk cId="1367349911" sldId="3428"/>
            <ac:picMk id="19" creationId="{A47CB351-32CC-CA07-36AA-2A648A1F3099}"/>
          </ac:picMkLst>
        </pc:picChg>
        <pc:cxnChg chg="del">
          <ac:chgData name="Alexis Kinzelin" userId="e9f19f77-3c43-45b4-aa40-e880244cb77c" providerId="ADAL" clId="{6FBAEA7B-492C-4A94-BCAB-9DB737CA705B}" dt="2022-08-29T15:55:14.291" v="2113" actId="478"/>
          <ac:cxnSpMkLst>
            <pc:docMk/>
            <pc:sldMk cId="1367349911" sldId="3428"/>
            <ac:cxnSpMk id="41" creationId="{3B347F33-4914-FF34-1EA3-F3AA56B421D2}"/>
          </ac:cxnSpMkLst>
        </pc:cxnChg>
        <pc:cxnChg chg="del mod">
          <ac:chgData name="Alexis Kinzelin" userId="e9f19f77-3c43-45b4-aa40-e880244cb77c" providerId="ADAL" clId="{6FBAEA7B-492C-4A94-BCAB-9DB737CA705B}" dt="2022-08-29T15:55:14.291" v="2113" actId="478"/>
          <ac:cxnSpMkLst>
            <pc:docMk/>
            <pc:sldMk cId="1367349911" sldId="3428"/>
            <ac:cxnSpMk id="48" creationId="{9380C0AA-B490-0B13-A5D4-1DC3194DE393}"/>
          </ac:cxnSpMkLst>
        </pc:cxnChg>
        <pc:cxnChg chg="del mod">
          <ac:chgData name="Alexis Kinzelin" userId="e9f19f77-3c43-45b4-aa40-e880244cb77c" providerId="ADAL" clId="{6FBAEA7B-492C-4A94-BCAB-9DB737CA705B}" dt="2022-08-29T15:55:14.291" v="2113" actId="478"/>
          <ac:cxnSpMkLst>
            <pc:docMk/>
            <pc:sldMk cId="1367349911" sldId="3428"/>
            <ac:cxnSpMk id="59" creationId="{0D420F54-1ABB-C050-413E-ABB8230CEC79}"/>
          </ac:cxnSpMkLst>
        </pc:cxnChg>
        <pc:cxnChg chg="del">
          <ac:chgData name="Alexis Kinzelin" userId="e9f19f77-3c43-45b4-aa40-e880244cb77c" providerId="ADAL" clId="{6FBAEA7B-492C-4A94-BCAB-9DB737CA705B}" dt="2022-08-29T15:55:14.291" v="2113" actId="478"/>
          <ac:cxnSpMkLst>
            <pc:docMk/>
            <pc:sldMk cId="1367349911" sldId="3428"/>
            <ac:cxnSpMk id="67" creationId="{EEC73B75-1BDA-8834-B7A5-86A2DFEF34F5}"/>
          </ac:cxnSpMkLst>
        </pc:cxnChg>
      </pc:sldChg>
      <pc:sldChg chg="modSp add del mod setBg">
        <pc:chgData name="Alexis Kinzelin" userId="e9f19f77-3c43-45b4-aa40-e880244cb77c" providerId="ADAL" clId="{6FBAEA7B-492C-4A94-BCAB-9DB737CA705B}" dt="2022-08-30T16:25:18.404" v="5675" actId="47"/>
        <pc:sldMkLst>
          <pc:docMk/>
          <pc:sldMk cId="4123981168" sldId="3429"/>
        </pc:sldMkLst>
        <pc:spChg chg="mod">
          <ac:chgData name="Alexis Kinzelin" userId="e9f19f77-3c43-45b4-aa40-e880244cb77c" providerId="ADAL" clId="{6FBAEA7B-492C-4A94-BCAB-9DB737CA705B}" dt="2022-08-29T15:56:38.044" v="2209" actId="20577"/>
          <ac:spMkLst>
            <pc:docMk/>
            <pc:sldMk cId="4123981168" sldId="3429"/>
            <ac:spMk id="8" creationId="{A6FA2FB3-48F9-52E4-F5ED-9E0FBC0737CD}"/>
          </ac:spMkLst>
        </pc:spChg>
      </pc:sldChg>
      <pc:sldChg chg="modSp add del mod setBg">
        <pc:chgData name="Alexis Kinzelin" userId="e9f19f77-3c43-45b4-aa40-e880244cb77c" providerId="ADAL" clId="{6FBAEA7B-492C-4A94-BCAB-9DB737CA705B}" dt="2022-08-30T16:26:07.398" v="5681" actId="47"/>
        <pc:sldMkLst>
          <pc:docMk/>
          <pc:sldMk cId="1082011149" sldId="3430"/>
        </pc:sldMkLst>
        <pc:spChg chg="mod">
          <ac:chgData name="Alexis Kinzelin" userId="e9f19f77-3c43-45b4-aa40-e880244cb77c" providerId="ADAL" clId="{6FBAEA7B-492C-4A94-BCAB-9DB737CA705B}" dt="2022-08-29T15:56:52.955" v="2244" actId="20577"/>
          <ac:spMkLst>
            <pc:docMk/>
            <pc:sldMk cId="1082011149" sldId="3430"/>
            <ac:spMk id="8" creationId="{A6FA2FB3-48F9-52E4-F5ED-9E0FBC0737CD}"/>
          </ac:spMkLst>
        </pc:spChg>
      </pc:sldChg>
      <pc:sldChg chg="addSp modSp add del mod setBg">
        <pc:chgData name="Alexis Kinzelin" userId="e9f19f77-3c43-45b4-aa40-e880244cb77c" providerId="ADAL" clId="{6FBAEA7B-492C-4A94-BCAB-9DB737CA705B}" dt="2022-08-30T15:24:37.998" v="4654" actId="47"/>
        <pc:sldMkLst>
          <pc:docMk/>
          <pc:sldMk cId="766847539" sldId="3431"/>
        </pc:sldMkLst>
        <pc:spChg chg="mod">
          <ac:chgData name="Alexis Kinzelin" userId="e9f19f77-3c43-45b4-aa40-e880244cb77c" providerId="ADAL" clId="{6FBAEA7B-492C-4A94-BCAB-9DB737CA705B}" dt="2022-08-29T16:36:37.485" v="2498" actId="207"/>
          <ac:spMkLst>
            <pc:docMk/>
            <pc:sldMk cId="766847539" sldId="3431"/>
            <ac:spMk id="8" creationId="{A6FA2FB3-48F9-52E4-F5ED-9E0FBC0737CD}"/>
          </ac:spMkLst>
        </pc:spChg>
        <pc:picChg chg="add">
          <ac:chgData name="Alexis Kinzelin" userId="e9f19f77-3c43-45b4-aa40-e880244cb77c" providerId="ADAL" clId="{6FBAEA7B-492C-4A94-BCAB-9DB737CA705B}" dt="2022-08-29T16:36:30.543" v="2496" actId="22"/>
          <ac:picMkLst>
            <pc:docMk/>
            <pc:sldMk cId="766847539" sldId="3431"/>
            <ac:picMk id="3" creationId="{9B35C033-2F16-CBF2-58B9-C93B000E872E}"/>
          </ac:picMkLst>
        </pc:picChg>
        <pc:picChg chg="add">
          <ac:chgData name="Alexis Kinzelin" userId="e9f19f77-3c43-45b4-aa40-e880244cb77c" providerId="ADAL" clId="{6FBAEA7B-492C-4A94-BCAB-9DB737CA705B}" dt="2022-08-29T16:36:30.543" v="2496" actId="22"/>
          <ac:picMkLst>
            <pc:docMk/>
            <pc:sldMk cId="766847539" sldId="3431"/>
            <ac:picMk id="5" creationId="{41AB50B6-BC62-A34A-402D-5EB6E324DFD9}"/>
          </ac:picMkLst>
        </pc:picChg>
        <pc:picChg chg="add">
          <ac:chgData name="Alexis Kinzelin" userId="e9f19f77-3c43-45b4-aa40-e880244cb77c" providerId="ADAL" clId="{6FBAEA7B-492C-4A94-BCAB-9DB737CA705B}" dt="2022-08-29T16:36:30.543" v="2496" actId="22"/>
          <ac:picMkLst>
            <pc:docMk/>
            <pc:sldMk cId="766847539" sldId="3431"/>
            <ac:picMk id="7" creationId="{D84FEBBF-1197-5971-95EA-834B84633DD0}"/>
          </ac:picMkLst>
        </pc:picChg>
        <pc:picChg chg="add">
          <ac:chgData name="Alexis Kinzelin" userId="e9f19f77-3c43-45b4-aa40-e880244cb77c" providerId="ADAL" clId="{6FBAEA7B-492C-4A94-BCAB-9DB737CA705B}" dt="2022-08-29T16:36:30.543" v="2496" actId="22"/>
          <ac:picMkLst>
            <pc:docMk/>
            <pc:sldMk cId="766847539" sldId="3431"/>
            <ac:picMk id="10" creationId="{895133DC-EC40-1399-672E-58FCFD9D002D}"/>
          </ac:picMkLst>
        </pc:picChg>
      </pc:sldChg>
      <pc:sldChg chg="addSp delSp modSp add mod setBg modShow">
        <pc:chgData name="Alexis Kinzelin" userId="e9f19f77-3c43-45b4-aa40-e880244cb77c" providerId="ADAL" clId="{6FBAEA7B-492C-4A94-BCAB-9DB737CA705B}" dt="2022-08-29T16:36:56.024" v="2501" actId="1076"/>
        <pc:sldMkLst>
          <pc:docMk/>
          <pc:sldMk cId="135292076" sldId="3432"/>
        </pc:sldMkLst>
        <pc:spChg chg="mod">
          <ac:chgData name="Alexis Kinzelin" userId="e9f19f77-3c43-45b4-aa40-e880244cb77c" providerId="ADAL" clId="{6FBAEA7B-492C-4A94-BCAB-9DB737CA705B}" dt="2022-08-29T16:36:56.024" v="2501" actId="1076"/>
          <ac:spMkLst>
            <pc:docMk/>
            <pc:sldMk cId="135292076" sldId="3432"/>
            <ac:spMk id="8" creationId="{A6FA2FB3-48F9-52E4-F5ED-9E0FBC0737CD}"/>
          </ac:spMkLst>
        </pc:spChg>
        <pc:picChg chg="add del mod">
          <ac:chgData name="Alexis Kinzelin" userId="e9f19f77-3c43-45b4-aa40-e880244cb77c" providerId="ADAL" clId="{6FBAEA7B-492C-4A94-BCAB-9DB737CA705B}" dt="2022-08-29T16:36:50.501" v="2499" actId="478"/>
          <ac:picMkLst>
            <pc:docMk/>
            <pc:sldMk cId="135292076" sldId="3432"/>
            <ac:picMk id="3" creationId="{D88EF7D2-0D7C-FADB-335B-BEAF3F3E547D}"/>
          </ac:picMkLst>
        </pc:picChg>
        <pc:picChg chg="add">
          <ac:chgData name="Alexis Kinzelin" userId="e9f19f77-3c43-45b4-aa40-e880244cb77c" providerId="ADAL" clId="{6FBAEA7B-492C-4A94-BCAB-9DB737CA705B}" dt="2022-08-29T16:36:51.439" v="2500" actId="22"/>
          <ac:picMkLst>
            <pc:docMk/>
            <pc:sldMk cId="135292076" sldId="3432"/>
            <ac:picMk id="5" creationId="{F8E81BCF-E13C-0916-FD21-A99A6DC2352C}"/>
          </ac:picMkLst>
        </pc:picChg>
        <pc:picChg chg="add">
          <ac:chgData name="Alexis Kinzelin" userId="e9f19f77-3c43-45b4-aa40-e880244cb77c" providerId="ADAL" clId="{6FBAEA7B-492C-4A94-BCAB-9DB737CA705B}" dt="2022-08-29T16:36:51.439" v="2500" actId="22"/>
          <ac:picMkLst>
            <pc:docMk/>
            <pc:sldMk cId="135292076" sldId="3432"/>
            <ac:picMk id="7" creationId="{874797AC-B49E-7742-73E3-B739AA55059F}"/>
          </ac:picMkLst>
        </pc:picChg>
        <pc:picChg chg="add">
          <ac:chgData name="Alexis Kinzelin" userId="e9f19f77-3c43-45b4-aa40-e880244cb77c" providerId="ADAL" clId="{6FBAEA7B-492C-4A94-BCAB-9DB737CA705B}" dt="2022-08-29T16:36:51.439" v="2500" actId="22"/>
          <ac:picMkLst>
            <pc:docMk/>
            <pc:sldMk cId="135292076" sldId="3432"/>
            <ac:picMk id="10" creationId="{09C23598-5E76-4702-5611-08954DD493BF}"/>
          </ac:picMkLst>
        </pc:picChg>
        <pc:picChg chg="add">
          <ac:chgData name="Alexis Kinzelin" userId="e9f19f77-3c43-45b4-aa40-e880244cb77c" providerId="ADAL" clId="{6FBAEA7B-492C-4A94-BCAB-9DB737CA705B}" dt="2022-08-29T16:36:51.439" v="2500" actId="22"/>
          <ac:picMkLst>
            <pc:docMk/>
            <pc:sldMk cId="135292076" sldId="3432"/>
            <ac:picMk id="12" creationId="{91F10301-CADA-AF00-27B0-0696F683697E}"/>
          </ac:picMkLst>
        </pc:picChg>
      </pc:sldChg>
      <pc:sldChg chg="modSp add del mod">
        <pc:chgData name="Alexis Kinzelin" userId="e9f19f77-3c43-45b4-aa40-e880244cb77c" providerId="ADAL" clId="{6FBAEA7B-492C-4A94-BCAB-9DB737CA705B}" dt="2022-08-30T09:14:29.497" v="2560" actId="47"/>
        <pc:sldMkLst>
          <pc:docMk/>
          <pc:sldMk cId="1300579776" sldId="3433"/>
        </pc:sldMkLst>
        <pc:spChg chg="mod">
          <ac:chgData name="Alexis Kinzelin" userId="e9f19f77-3c43-45b4-aa40-e880244cb77c" providerId="ADAL" clId="{6FBAEA7B-492C-4A94-BCAB-9DB737CA705B}" dt="2022-08-29T16:03:08.968" v="2466" actId="20577"/>
          <ac:spMkLst>
            <pc:docMk/>
            <pc:sldMk cId="1300579776" sldId="3433"/>
            <ac:spMk id="8" creationId="{A6FA2FB3-48F9-52E4-F5ED-9E0FBC0737CD}"/>
          </ac:spMkLst>
        </pc:spChg>
      </pc:sldChg>
      <pc:sldChg chg="add del setBg">
        <pc:chgData name="Alexis Kinzelin" userId="e9f19f77-3c43-45b4-aa40-e880244cb77c" providerId="ADAL" clId="{6FBAEA7B-492C-4A94-BCAB-9DB737CA705B}" dt="2022-08-30T09:14:21.461" v="2555"/>
        <pc:sldMkLst>
          <pc:docMk/>
          <pc:sldMk cId="800620849" sldId="3434"/>
        </pc:sldMkLst>
      </pc:sldChg>
      <pc:sldChg chg="modSp add del mod">
        <pc:chgData name="Alexis Kinzelin" userId="e9f19f77-3c43-45b4-aa40-e880244cb77c" providerId="ADAL" clId="{6FBAEA7B-492C-4A94-BCAB-9DB737CA705B}" dt="2022-08-30T16:49:15.746" v="5984" actId="47"/>
        <pc:sldMkLst>
          <pc:docMk/>
          <pc:sldMk cId="2611013986" sldId="3434"/>
        </pc:sldMkLst>
        <pc:spChg chg="mod">
          <ac:chgData name="Alexis Kinzelin" userId="e9f19f77-3c43-45b4-aa40-e880244cb77c" providerId="ADAL" clId="{6FBAEA7B-492C-4A94-BCAB-9DB737CA705B}" dt="2022-08-30T09:14:27.979" v="2559"/>
          <ac:spMkLst>
            <pc:docMk/>
            <pc:sldMk cId="2611013986" sldId="3434"/>
            <ac:spMk id="8" creationId="{A6FA2FB3-48F9-52E4-F5ED-9E0FBC0737CD}"/>
          </ac:spMkLst>
        </pc:spChg>
      </pc:sldChg>
      <pc:sldChg chg="add del setBg">
        <pc:chgData name="Alexis Kinzelin" userId="e9f19f77-3c43-45b4-aa40-e880244cb77c" providerId="ADAL" clId="{6FBAEA7B-492C-4A94-BCAB-9DB737CA705B}" dt="2022-08-30T09:14:40" v="2562"/>
        <pc:sldMkLst>
          <pc:docMk/>
          <pc:sldMk cId="774086580" sldId="3435"/>
        </pc:sldMkLst>
      </pc:sldChg>
      <pc:sldChg chg="modSp add mod modNotesTx">
        <pc:chgData name="Alexis Kinzelin" userId="e9f19f77-3c43-45b4-aa40-e880244cb77c" providerId="ADAL" clId="{6FBAEA7B-492C-4A94-BCAB-9DB737CA705B}" dt="2022-08-31T08:32:14.262" v="8226" actId="6549"/>
        <pc:sldMkLst>
          <pc:docMk/>
          <pc:sldMk cId="2052492622" sldId="3435"/>
        </pc:sldMkLst>
        <pc:spChg chg="mod">
          <ac:chgData name="Alexis Kinzelin" userId="e9f19f77-3c43-45b4-aa40-e880244cb77c" providerId="ADAL" clId="{6FBAEA7B-492C-4A94-BCAB-9DB737CA705B}" dt="2022-08-30T09:24:37.856" v="2631" actId="21"/>
          <ac:spMkLst>
            <pc:docMk/>
            <pc:sldMk cId="2052492622" sldId="3435"/>
            <ac:spMk id="9" creationId="{E4073296-D1E5-A3BE-58ED-C157475D081B}"/>
          </ac:spMkLst>
        </pc:spChg>
        <pc:spChg chg="mod">
          <ac:chgData name="Alexis Kinzelin" userId="e9f19f77-3c43-45b4-aa40-e880244cb77c" providerId="ADAL" clId="{6FBAEA7B-492C-4A94-BCAB-9DB737CA705B}" dt="2022-08-30T09:14:57.258" v="2576" actId="20577"/>
          <ac:spMkLst>
            <pc:docMk/>
            <pc:sldMk cId="2052492622" sldId="3435"/>
            <ac:spMk id="14" creationId="{00000000-0000-0000-0000-000000000000}"/>
          </ac:spMkLst>
        </pc:spChg>
      </pc:sldChg>
      <pc:sldChg chg="modSp add mod modNotesTx">
        <pc:chgData name="Alexis Kinzelin" userId="e9f19f77-3c43-45b4-aa40-e880244cb77c" providerId="ADAL" clId="{6FBAEA7B-492C-4A94-BCAB-9DB737CA705B}" dt="2022-08-31T08:49:06.202" v="8228" actId="6549"/>
        <pc:sldMkLst>
          <pc:docMk/>
          <pc:sldMk cId="1499675187" sldId="3436"/>
        </pc:sldMkLst>
        <pc:spChg chg="mod">
          <ac:chgData name="Alexis Kinzelin" userId="e9f19f77-3c43-45b4-aa40-e880244cb77c" providerId="ADAL" clId="{6FBAEA7B-492C-4A94-BCAB-9DB737CA705B}" dt="2022-08-30T09:24:42.452" v="2632"/>
          <ac:spMkLst>
            <pc:docMk/>
            <pc:sldMk cId="1499675187" sldId="3436"/>
            <ac:spMk id="9" creationId="{E4073296-D1E5-A3BE-58ED-C157475D081B}"/>
          </ac:spMkLst>
        </pc:spChg>
      </pc:sldChg>
      <pc:sldChg chg="add del setBg">
        <pc:chgData name="Alexis Kinzelin" userId="e9f19f77-3c43-45b4-aa40-e880244cb77c" providerId="ADAL" clId="{6FBAEA7B-492C-4A94-BCAB-9DB737CA705B}" dt="2022-08-30T09:15:21.011" v="2582"/>
        <pc:sldMkLst>
          <pc:docMk/>
          <pc:sldMk cId="2988400211" sldId="3436"/>
        </pc:sldMkLst>
      </pc:sldChg>
      <pc:sldChg chg="add del setBg">
        <pc:chgData name="Alexis Kinzelin" userId="e9f19f77-3c43-45b4-aa40-e880244cb77c" providerId="ADAL" clId="{6FBAEA7B-492C-4A94-BCAB-9DB737CA705B}" dt="2022-08-30T09:15:28.124" v="2585"/>
        <pc:sldMkLst>
          <pc:docMk/>
          <pc:sldMk cId="1073519361" sldId="3437"/>
        </pc:sldMkLst>
      </pc:sldChg>
      <pc:sldChg chg="addSp delSp modSp add del mod">
        <pc:chgData name="Alexis Kinzelin" userId="e9f19f77-3c43-45b4-aa40-e880244cb77c" providerId="ADAL" clId="{6FBAEA7B-492C-4A94-BCAB-9DB737CA705B}" dt="2022-08-30T09:36:07.463" v="2774" actId="47"/>
        <pc:sldMkLst>
          <pc:docMk/>
          <pc:sldMk cId="1454701830" sldId="3437"/>
        </pc:sldMkLst>
        <pc:inkChg chg="add mod">
          <ac:chgData name="Alexis Kinzelin" userId="e9f19f77-3c43-45b4-aa40-e880244cb77c" providerId="ADAL" clId="{6FBAEA7B-492C-4A94-BCAB-9DB737CA705B}" dt="2022-08-30T09:15:39.457" v="2588" actId="1076"/>
          <ac:inkMkLst>
            <pc:docMk/>
            <pc:sldMk cId="1454701830" sldId="3437"/>
            <ac:inkMk id="7" creationId="{64C08B9A-1267-0FC3-B4AB-C586786BDB63}"/>
          </ac:inkMkLst>
        </pc:inkChg>
        <pc:inkChg chg="add del mod">
          <ac:chgData name="Alexis Kinzelin" userId="e9f19f77-3c43-45b4-aa40-e880244cb77c" providerId="ADAL" clId="{6FBAEA7B-492C-4A94-BCAB-9DB737CA705B}" dt="2022-08-30T09:24:07.673" v="2629" actId="478"/>
          <ac:inkMkLst>
            <pc:docMk/>
            <pc:sldMk cId="1454701830" sldId="3437"/>
            <ac:inkMk id="10" creationId="{F09FE15C-37CF-D844-C11B-2C4A3494224A}"/>
          </ac:inkMkLst>
        </pc:inkChg>
      </pc:sldChg>
      <pc:sldChg chg="addSp modSp add mod modNotesTx">
        <pc:chgData name="Alexis Kinzelin" userId="e9f19f77-3c43-45b4-aa40-e880244cb77c" providerId="ADAL" clId="{6FBAEA7B-492C-4A94-BCAB-9DB737CA705B}" dt="2022-08-30T16:27:02.868" v="5779"/>
        <pc:sldMkLst>
          <pc:docMk/>
          <pc:sldMk cId="204005903" sldId="3438"/>
        </pc:sldMkLst>
        <pc:inkChg chg="add mod">
          <ac:chgData name="Alexis Kinzelin" userId="e9f19f77-3c43-45b4-aa40-e880244cb77c" providerId="ADAL" clId="{6FBAEA7B-492C-4A94-BCAB-9DB737CA705B}" dt="2022-08-30T09:35:17.585" v="2757" actId="1076"/>
          <ac:inkMkLst>
            <pc:docMk/>
            <pc:sldMk cId="204005903" sldId="3438"/>
            <ac:inkMk id="2" creationId="{F8109BF0-D8C1-4876-117B-0342B9598AA1}"/>
          </ac:inkMkLst>
        </pc:inkChg>
      </pc:sldChg>
      <pc:sldChg chg="add del setBg">
        <pc:chgData name="Alexis Kinzelin" userId="e9f19f77-3c43-45b4-aa40-e880244cb77c" providerId="ADAL" clId="{6FBAEA7B-492C-4A94-BCAB-9DB737CA705B}" dt="2022-08-30T09:34:53.702" v="2745"/>
        <pc:sldMkLst>
          <pc:docMk/>
          <pc:sldMk cId="1221795682" sldId="3438"/>
        </pc:sldMkLst>
      </pc:sldChg>
      <pc:sldChg chg="add del setBg">
        <pc:chgData name="Alexis Kinzelin" userId="e9f19f77-3c43-45b4-aa40-e880244cb77c" providerId="ADAL" clId="{6FBAEA7B-492C-4A94-BCAB-9DB737CA705B}" dt="2022-08-30T09:25:06.284" v="2633" actId="47"/>
        <pc:sldMkLst>
          <pc:docMk/>
          <pc:sldMk cId="2131947368" sldId="3438"/>
        </pc:sldMkLst>
      </pc:sldChg>
      <pc:sldChg chg="add del setBg">
        <pc:chgData name="Alexis Kinzelin" userId="e9f19f77-3c43-45b4-aa40-e880244cb77c" providerId="ADAL" clId="{6FBAEA7B-492C-4A94-BCAB-9DB737CA705B}" dt="2022-08-30T09:35:32.334" v="2760"/>
        <pc:sldMkLst>
          <pc:docMk/>
          <pc:sldMk cId="728741059" sldId="3439"/>
        </pc:sldMkLst>
      </pc:sldChg>
      <pc:sldChg chg="addSp modSp add mod modNotesTx">
        <pc:chgData name="Alexis Kinzelin" userId="e9f19f77-3c43-45b4-aa40-e880244cb77c" providerId="ADAL" clId="{6FBAEA7B-492C-4A94-BCAB-9DB737CA705B}" dt="2022-08-30T16:26:56.118" v="5778" actId="20577"/>
        <pc:sldMkLst>
          <pc:docMk/>
          <pc:sldMk cId="2521338931" sldId="3439"/>
        </pc:sldMkLst>
        <pc:inkChg chg="add mod">
          <ac:chgData name="Alexis Kinzelin" userId="e9f19f77-3c43-45b4-aa40-e880244cb77c" providerId="ADAL" clId="{6FBAEA7B-492C-4A94-BCAB-9DB737CA705B}" dt="2022-08-30T09:35:44.127" v="2764" actId="1076"/>
          <ac:inkMkLst>
            <pc:docMk/>
            <pc:sldMk cId="2521338931" sldId="3439"/>
            <ac:inkMk id="4" creationId="{7A688B54-CC16-F1E2-619F-9125BC0684FE}"/>
          </ac:inkMkLst>
        </pc:inkChg>
      </pc:sldChg>
      <pc:sldChg chg="addSp modSp add mod modNotesTx">
        <pc:chgData name="Alexis Kinzelin" userId="e9f19f77-3c43-45b4-aa40-e880244cb77c" providerId="ADAL" clId="{6FBAEA7B-492C-4A94-BCAB-9DB737CA705B}" dt="2022-08-31T08:32:26.565" v="8227"/>
        <pc:sldMkLst>
          <pc:docMk/>
          <pc:sldMk cId="2421853279" sldId="3440"/>
        </pc:sldMkLst>
        <pc:inkChg chg="add mod">
          <ac:chgData name="Alexis Kinzelin" userId="e9f19f77-3c43-45b4-aa40-e880244cb77c" providerId="ADAL" clId="{6FBAEA7B-492C-4A94-BCAB-9DB737CA705B}" dt="2022-08-30T09:36:00.778" v="2770" actId="1076"/>
          <ac:inkMkLst>
            <pc:docMk/>
            <pc:sldMk cId="2421853279" sldId="3440"/>
            <ac:inkMk id="6" creationId="{252A7A87-ED0A-63E5-DB60-41650148921B}"/>
          </ac:inkMkLst>
        </pc:inkChg>
      </pc:sldChg>
      <pc:sldChg chg="add del setBg">
        <pc:chgData name="Alexis Kinzelin" userId="e9f19f77-3c43-45b4-aa40-e880244cb77c" providerId="ADAL" clId="{6FBAEA7B-492C-4A94-BCAB-9DB737CA705B}" dt="2022-08-30T09:35:49.528" v="2766"/>
        <pc:sldMkLst>
          <pc:docMk/>
          <pc:sldMk cId="3559906324" sldId="3440"/>
        </pc:sldMkLst>
      </pc:sldChg>
      <pc:sldChg chg="add del setBg">
        <pc:chgData name="Alexis Kinzelin" userId="e9f19f77-3c43-45b4-aa40-e880244cb77c" providerId="ADAL" clId="{6FBAEA7B-492C-4A94-BCAB-9DB737CA705B}" dt="2022-08-30T09:36:06.226" v="2772"/>
        <pc:sldMkLst>
          <pc:docMk/>
          <pc:sldMk cId="2749888731" sldId="3441"/>
        </pc:sldMkLst>
      </pc:sldChg>
      <pc:sldChg chg="addSp modSp add mod modNotesTx">
        <pc:chgData name="Alexis Kinzelin" userId="e9f19f77-3c43-45b4-aa40-e880244cb77c" providerId="ADAL" clId="{6FBAEA7B-492C-4A94-BCAB-9DB737CA705B}" dt="2022-08-30T16:27:12.856" v="5780"/>
        <pc:sldMkLst>
          <pc:docMk/>
          <pc:sldMk cId="3562976106" sldId="3441"/>
        </pc:sldMkLst>
        <pc:inkChg chg="add mod">
          <ac:chgData name="Alexis Kinzelin" userId="e9f19f77-3c43-45b4-aa40-e880244cb77c" providerId="ADAL" clId="{6FBAEA7B-492C-4A94-BCAB-9DB737CA705B}" dt="2022-08-30T09:36:17.586" v="2776" actId="1076"/>
          <ac:inkMkLst>
            <pc:docMk/>
            <pc:sldMk cId="3562976106" sldId="3441"/>
            <ac:inkMk id="7" creationId="{56B9E85E-450F-63F5-8552-9FBACD563C6A}"/>
          </ac:inkMkLst>
        </pc:inkChg>
      </pc:sldChg>
      <pc:sldChg chg="add del setBg">
        <pc:chgData name="Alexis Kinzelin" userId="e9f19f77-3c43-45b4-aa40-e880244cb77c" providerId="ADAL" clId="{6FBAEA7B-492C-4A94-BCAB-9DB737CA705B}" dt="2022-08-30T09:36:25.479" v="2778"/>
        <pc:sldMkLst>
          <pc:docMk/>
          <pc:sldMk cId="541395387" sldId="3442"/>
        </pc:sldMkLst>
      </pc:sldChg>
      <pc:sldChg chg="addSp modSp add mod modNotesTx">
        <pc:chgData name="Alexis Kinzelin" userId="e9f19f77-3c43-45b4-aa40-e880244cb77c" providerId="ADAL" clId="{6FBAEA7B-492C-4A94-BCAB-9DB737CA705B}" dt="2022-08-30T16:27:17.347" v="5781"/>
        <pc:sldMkLst>
          <pc:docMk/>
          <pc:sldMk cId="1057803387" sldId="3442"/>
        </pc:sldMkLst>
        <pc:inkChg chg="add mod">
          <ac:chgData name="Alexis Kinzelin" userId="e9f19f77-3c43-45b4-aa40-e880244cb77c" providerId="ADAL" clId="{6FBAEA7B-492C-4A94-BCAB-9DB737CA705B}" dt="2022-08-30T09:36:35.364" v="2781" actId="1076"/>
          <ac:inkMkLst>
            <pc:docMk/>
            <pc:sldMk cId="1057803387" sldId="3442"/>
            <ac:inkMk id="10" creationId="{94FD1908-008C-43C0-1487-F677A8F2E2CF}"/>
          </ac:inkMkLst>
        </pc:inkChg>
      </pc:sldChg>
      <pc:sldChg chg="modSp add mod modNotesTx">
        <pc:chgData name="Alexis Kinzelin" userId="e9f19f77-3c43-45b4-aa40-e880244cb77c" providerId="ADAL" clId="{6FBAEA7B-492C-4A94-BCAB-9DB737CA705B}" dt="2022-08-31T08:49:18.008" v="8229" actId="6549"/>
        <pc:sldMkLst>
          <pc:docMk/>
          <pc:sldMk cId="1476996580" sldId="3443"/>
        </pc:sldMkLst>
        <pc:spChg chg="mod">
          <ac:chgData name="Alexis Kinzelin" userId="e9f19f77-3c43-45b4-aa40-e880244cb77c" providerId="ADAL" clId="{6FBAEA7B-492C-4A94-BCAB-9DB737CA705B}" dt="2022-08-30T09:36:53.272" v="2790" actId="20577"/>
          <ac:spMkLst>
            <pc:docMk/>
            <pc:sldMk cId="1476996580" sldId="3443"/>
            <ac:spMk id="9" creationId="{E4073296-D1E5-A3BE-58ED-C157475D081B}"/>
          </ac:spMkLst>
        </pc:spChg>
      </pc:sldChg>
      <pc:sldChg chg="add del setBg">
        <pc:chgData name="Alexis Kinzelin" userId="e9f19f77-3c43-45b4-aa40-e880244cb77c" providerId="ADAL" clId="{6FBAEA7B-492C-4A94-BCAB-9DB737CA705B}" dt="2022-08-30T09:36:43.351" v="2783"/>
        <pc:sldMkLst>
          <pc:docMk/>
          <pc:sldMk cId="3181755591" sldId="3443"/>
        </pc:sldMkLst>
      </pc:sldChg>
      <pc:sldChg chg="addSp modSp add mod modNotesTx">
        <pc:chgData name="Alexis Kinzelin" userId="e9f19f77-3c43-45b4-aa40-e880244cb77c" providerId="ADAL" clId="{6FBAEA7B-492C-4A94-BCAB-9DB737CA705B}" dt="2022-08-30T16:27:21.095" v="5782"/>
        <pc:sldMkLst>
          <pc:docMk/>
          <pc:sldMk cId="1381434521" sldId="3444"/>
        </pc:sldMkLst>
        <pc:inkChg chg="add mod">
          <ac:chgData name="Alexis Kinzelin" userId="e9f19f77-3c43-45b4-aa40-e880244cb77c" providerId="ADAL" clId="{6FBAEA7B-492C-4A94-BCAB-9DB737CA705B}" dt="2022-08-30T09:37:17.668" v="2792" actId="1076"/>
          <ac:inkMkLst>
            <pc:docMk/>
            <pc:sldMk cId="1381434521" sldId="3444"/>
            <ac:inkMk id="11" creationId="{86B2A7CD-9160-73B2-2642-C815C7AE234A}"/>
          </ac:inkMkLst>
        </pc:inkChg>
      </pc:sldChg>
      <pc:sldChg chg="add del setBg">
        <pc:chgData name="Alexis Kinzelin" userId="e9f19f77-3c43-45b4-aa40-e880244cb77c" providerId="ADAL" clId="{6FBAEA7B-492C-4A94-BCAB-9DB737CA705B}" dt="2022-08-30T09:36:43.351" v="2783"/>
        <pc:sldMkLst>
          <pc:docMk/>
          <pc:sldMk cId="3980374573" sldId="3444"/>
        </pc:sldMkLst>
      </pc:sldChg>
      <pc:sldChg chg="modSp add mod modNotesTx">
        <pc:chgData name="Alexis Kinzelin" userId="e9f19f77-3c43-45b4-aa40-e880244cb77c" providerId="ADAL" clId="{6FBAEA7B-492C-4A94-BCAB-9DB737CA705B}" dt="2022-08-31T08:29:55.497" v="8203" actId="6549"/>
        <pc:sldMkLst>
          <pc:docMk/>
          <pc:sldMk cId="1689541698" sldId="3445"/>
        </pc:sldMkLst>
        <pc:spChg chg="mod">
          <ac:chgData name="Alexis Kinzelin" userId="e9f19f77-3c43-45b4-aa40-e880244cb77c" providerId="ADAL" clId="{6FBAEA7B-492C-4A94-BCAB-9DB737CA705B}" dt="2022-08-30T09:37:34.067" v="2806" actId="20577"/>
          <ac:spMkLst>
            <pc:docMk/>
            <pc:sldMk cId="1689541698" sldId="3445"/>
            <ac:spMk id="9" creationId="{E4073296-D1E5-A3BE-58ED-C157475D081B}"/>
          </ac:spMkLst>
        </pc:spChg>
      </pc:sldChg>
      <pc:sldChg chg="add del setBg">
        <pc:chgData name="Alexis Kinzelin" userId="e9f19f77-3c43-45b4-aa40-e880244cb77c" providerId="ADAL" clId="{6FBAEA7B-492C-4A94-BCAB-9DB737CA705B}" dt="2022-08-30T09:37:24.422" v="2794"/>
        <pc:sldMkLst>
          <pc:docMk/>
          <pc:sldMk cId="4293101528" sldId="3445"/>
        </pc:sldMkLst>
      </pc:sldChg>
      <pc:sldChg chg="add del setBg">
        <pc:chgData name="Alexis Kinzelin" userId="e9f19f77-3c43-45b4-aa40-e880244cb77c" providerId="ADAL" clId="{6FBAEA7B-492C-4A94-BCAB-9DB737CA705B}" dt="2022-08-30T09:37:24.422" v="2794"/>
        <pc:sldMkLst>
          <pc:docMk/>
          <pc:sldMk cId="3707987543" sldId="3446"/>
        </pc:sldMkLst>
      </pc:sldChg>
      <pc:sldChg chg="addSp modSp add mod modNotesTx">
        <pc:chgData name="Alexis Kinzelin" userId="e9f19f77-3c43-45b4-aa40-e880244cb77c" providerId="ADAL" clId="{6FBAEA7B-492C-4A94-BCAB-9DB737CA705B}" dt="2022-08-30T16:27:24.275" v="5783"/>
        <pc:sldMkLst>
          <pc:docMk/>
          <pc:sldMk cId="4043227365" sldId="3446"/>
        </pc:sldMkLst>
        <pc:inkChg chg="add mod">
          <ac:chgData name="Alexis Kinzelin" userId="e9f19f77-3c43-45b4-aa40-e880244cb77c" providerId="ADAL" clId="{6FBAEA7B-492C-4A94-BCAB-9DB737CA705B}" dt="2022-08-30T09:37:51.031" v="2808" actId="1076"/>
          <ac:inkMkLst>
            <pc:docMk/>
            <pc:sldMk cId="4043227365" sldId="3446"/>
            <ac:inkMk id="14" creationId="{D2156CBF-4884-E654-0501-67040A456A0F}"/>
          </ac:inkMkLst>
        </pc:inkChg>
      </pc:sldChg>
      <pc:sldChg chg="addSp delSp modSp add mod modNotesTx">
        <pc:chgData name="Alexis Kinzelin" userId="e9f19f77-3c43-45b4-aa40-e880244cb77c" providerId="ADAL" clId="{6FBAEA7B-492C-4A94-BCAB-9DB737CA705B}" dt="2022-08-31T08:49:31.808" v="8230" actId="6549"/>
        <pc:sldMkLst>
          <pc:docMk/>
          <pc:sldMk cId="2070449981" sldId="3447"/>
        </pc:sldMkLst>
        <pc:spChg chg="mod">
          <ac:chgData name="Alexis Kinzelin" userId="e9f19f77-3c43-45b4-aa40-e880244cb77c" providerId="ADAL" clId="{6FBAEA7B-492C-4A94-BCAB-9DB737CA705B}" dt="2022-08-30T09:38:29.261" v="2830" actId="20577"/>
          <ac:spMkLst>
            <pc:docMk/>
            <pc:sldMk cId="2070449981" sldId="3447"/>
            <ac:spMk id="9" creationId="{E4073296-D1E5-A3BE-58ED-C157475D081B}"/>
          </ac:spMkLst>
        </pc:spChg>
        <pc:spChg chg="add del">
          <ac:chgData name="Alexis Kinzelin" userId="e9f19f77-3c43-45b4-aa40-e880244cb77c" providerId="ADAL" clId="{6FBAEA7B-492C-4A94-BCAB-9DB737CA705B}" dt="2022-08-30T18:04:13.174" v="7318" actId="22"/>
          <ac:spMkLst>
            <pc:docMk/>
            <pc:sldMk cId="2070449981" sldId="3447"/>
            <ac:spMk id="17" creationId="{CF8CF44C-8FEA-6CA4-2BDD-F2414F487FA6}"/>
          </ac:spMkLst>
        </pc:spChg>
        <pc:spChg chg="add del">
          <ac:chgData name="Alexis Kinzelin" userId="e9f19f77-3c43-45b4-aa40-e880244cb77c" providerId="ADAL" clId="{6FBAEA7B-492C-4A94-BCAB-9DB737CA705B}" dt="2022-08-30T18:04:12.833" v="7317" actId="22"/>
          <ac:spMkLst>
            <pc:docMk/>
            <pc:sldMk cId="2070449981" sldId="3447"/>
            <ac:spMk id="19" creationId="{85622E64-C758-B05F-5B99-5560860EB3A1}"/>
          </ac:spMkLst>
        </pc:spChg>
      </pc:sldChg>
      <pc:sldChg chg="add del setBg">
        <pc:chgData name="Alexis Kinzelin" userId="e9f19f77-3c43-45b4-aa40-e880244cb77c" providerId="ADAL" clId="{6FBAEA7B-492C-4A94-BCAB-9DB737CA705B}" dt="2022-08-30T09:38:22.145" v="2812"/>
        <pc:sldMkLst>
          <pc:docMk/>
          <pc:sldMk cId="2908121421" sldId="3447"/>
        </pc:sldMkLst>
      </pc:sldChg>
      <pc:sldChg chg="add del setBg">
        <pc:chgData name="Alexis Kinzelin" userId="e9f19f77-3c43-45b4-aa40-e880244cb77c" providerId="ADAL" clId="{6FBAEA7B-492C-4A94-BCAB-9DB737CA705B}" dt="2022-08-30T09:38:22.145" v="2812"/>
        <pc:sldMkLst>
          <pc:docMk/>
          <pc:sldMk cId="852314134" sldId="3448"/>
        </pc:sldMkLst>
      </pc:sldChg>
      <pc:sldChg chg="addSp modSp add mod modNotesTx">
        <pc:chgData name="Alexis Kinzelin" userId="e9f19f77-3c43-45b4-aa40-e880244cb77c" providerId="ADAL" clId="{6FBAEA7B-492C-4A94-BCAB-9DB737CA705B}" dt="2022-08-30T16:27:28.643" v="5784"/>
        <pc:sldMkLst>
          <pc:docMk/>
          <pc:sldMk cId="3594400662" sldId="3448"/>
        </pc:sldMkLst>
        <pc:inkChg chg="add mod">
          <ac:chgData name="Alexis Kinzelin" userId="e9f19f77-3c43-45b4-aa40-e880244cb77c" providerId="ADAL" clId="{6FBAEA7B-492C-4A94-BCAB-9DB737CA705B}" dt="2022-08-30T09:38:43.817" v="2832" actId="1076"/>
          <ac:inkMkLst>
            <pc:docMk/>
            <pc:sldMk cId="3594400662" sldId="3448"/>
            <ac:inkMk id="15" creationId="{163B051F-B928-10D3-615D-D5496814DDF9}"/>
          </ac:inkMkLst>
        </pc:inkChg>
      </pc:sldChg>
      <pc:sldChg chg="addSp delSp modSp add mod delAnim modNotesTx">
        <pc:chgData name="Alexis Kinzelin" userId="e9f19f77-3c43-45b4-aa40-e880244cb77c" providerId="ADAL" clId="{6FBAEA7B-492C-4A94-BCAB-9DB737CA705B}" dt="2022-08-30T10:28:31.621" v="2919" actId="1076"/>
        <pc:sldMkLst>
          <pc:docMk/>
          <pc:sldMk cId="281785456" sldId="3449"/>
        </pc:sldMkLst>
        <pc:spChg chg="del">
          <ac:chgData name="Alexis Kinzelin" userId="e9f19f77-3c43-45b4-aa40-e880244cb77c" providerId="ADAL" clId="{6FBAEA7B-492C-4A94-BCAB-9DB737CA705B}" dt="2022-08-30T10:21:32.447" v="2839" actId="478"/>
          <ac:spMkLst>
            <pc:docMk/>
            <pc:sldMk cId="281785456" sldId="3449"/>
            <ac:spMk id="14" creationId="{00000000-0000-0000-0000-000000000000}"/>
          </ac:spMkLst>
        </pc:spChg>
        <pc:spChg chg="del">
          <ac:chgData name="Alexis Kinzelin" userId="e9f19f77-3c43-45b4-aa40-e880244cb77c" providerId="ADAL" clId="{6FBAEA7B-492C-4A94-BCAB-9DB737CA705B}" dt="2022-08-30T10:21:32.447" v="2839" actId="478"/>
          <ac:spMkLst>
            <pc:docMk/>
            <pc:sldMk cId="281785456" sldId="3449"/>
            <ac:spMk id="15" creationId="{00000000-0000-0000-0000-000000000000}"/>
          </ac:spMkLst>
        </pc:spChg>
        <pc:spChg chg="add del">
          <ac:chgData name="Alexis Kinzelin" userId="e9f19f77-3c43-45b4-aa40-e880244cb77c" providerId="ADAL" clId="{6FBAEA7B-492C-4A94-BCAB-9DB737CA705B}" dt="2022-08-30T10:26:57.645" v="2898" actId="22"/>
          <ac:spMkLst>
            <pc:docMk/>
            <pc:sldMk cId="281785456" sldId="3449"/>
            <ac:spMk id="26" creationId="{D2062580-D1AE-201F-43A9-1B32E3C7F379}"/>
          </ac:spMkLst>
        </pc:spChg>
        <pc:spChg chg="add mod">
          <ac:chgData name="Alexis Kinzelin" userId="e9f19f77-3c43-45b4-aa40-e880244cb77c" providerId="ADAL" clId="{6FBAEA7B-492C-4A94-BCAB-9DB737CA705B}" dt="2022-08-30T10:27:55.754" v="2917" actId="1076"/>
          <ac:spMkLst>
            <pc:docMk/>
            <pc:sldMk cId="281785456" sldId="3449"/>
            <ac:spMk id="28" creationId="{36FF1524-4AC9-8457-1B37-047D3806672B}"/>
          </ac:spMkLst>
        </pc:spChg>
        <pc:grpChg chg="del">
          <ac:chgData name="Alexis Kinzelin" userId="e9f19f77-3c43-45b4-aa40-e880244cb77c" providerId="ADAL" clId="{6FBAEA7B-492C-4A94-BCAB-9DB737CA705B}" dt="2022-08-30T09:39:34.133" v="2838" actId="478"/>
          <ac:grpSpMkLst>
            <pc:docMk/>
            <pc:sldMk cId="281785456" sldId="3449"/>
            <ac:grpSpMk id="2" creationId="{C7A716A7-797E-25C5-2998-D4C7531E54CA}"/>
          </ac:grpSpMkLst>
        </pc:grpChg>
        <pc:grpChg chg="add mod">
          <ac:chgData name="Alexis Kinzelin" userId="e9f19f77-3c43-45b4-aa40-e880244cb77c" providerId="ADAL" clId="{6FBAEA7B-492C-4A94-BCAB-9DB737CA705B}" dt="2022-08-30T10:28:03.749" v="2918" actId="1076"/>
          <ac:grpSpMkLst>
            <pc:docMk/>
            <pc:sldMk cId="281785456" sldId="3449"/>
            <ac:grpSpMk id="24" creationId="{49EBDD15-55AC-4B2D-3723-2562D0641C8E}"/>
          </ac:grpSpMkLst>
        </pc:grpChg>
        <pc:picChg chg="del">
          <ac:chgData name="Alexis Kinzelin" userId="e9f19f77-3c43-45b4-aa40-e880244cb77c" providerId="ADAL" clId="{6FBAEA7B-492C-4A94-BCAB-9DB737CA705B}" dt="2022-08-30T10:21:32.447" v="2839" actId="478"/>
          <ac:picMkLst>
            <pc:docMk/>
            <pc:sldMk cId="281785456" sldId="3449"/>
            <ac:picMk id="3"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4" creationId="{00000000-0000-0000-0000-000000000000}"/>
          </ac:picMkLst>
        </pc:picChg>
        <pc:picChg chg="mod">
          <ac:chgData name="Alexis Kinzelin" userId="e9f19f77-3c43-45b4-aa40-e880244cb77c" providerId="ADAL" clId="{6FBAEA7B-492C-4A94-BCAB-9DB737CA705B}" dt="2022-08-30T10:28:31.621" v="2919" actId="1076"/>
          <ac:picMkLst>
            <pc:docMk/>
            <pc:sldMk cId="281785456" sldId="3449"/>
            <ac:picMk id="5"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6"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0"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1"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2"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3" creationId="{00000000-0000-0000-0000-000000000000}"/>
          </ac:picMkLst>
        </pc:picChg>
        <pc:picChg chg="add del mod">
          <ac:chgData name="Alexis Kinzelin" userId="e9f19f77-3c43-45b4-aa40-e880244cb77c" providerId="ADAL" clId="{6FBAEA7B-492C-4A94-BCAB-9DB737CA705B}" dt="2022-08-30T10:25:37.554" v="2857" actId="478"/>
          <ac:picMkLst>
            <pc:docMk/>
            <pc:sldMk cId="281785456" sldId="3449"/>
            <ac:picMk id="17" creationId="{1CC4F01C-608F-9D12-92B0-3EEB36D6534C}"/>
          </ac:picMkLst>
        </pc:picChg>
        <pc:picChg chg="add del mod">
          <ac:chgData name="Alexis Kinzelin" userId="e9f19f77-3c43-45b4-aa40-e880244cb77c" providerId="ADAL" clId="{6FBAEA7B-492C-4A94-BCAB-9DB737CA705B}" dt="2022-08-30T10:22:11.082" v="2847" actId="478"/>
          <ac:picMkLst>
            <pc:docMk/>
            <pc:sldMk cId="281785456" sldId="3449"/>
            <ac:picMk id="19" creationId="{F0D809D6-7C6D-9336-819B-57B52CF54556}"/>
          </ac:picMkLst>
        </pc:picChg>
        <pc:picChg chg="add mod">
          <ac:chgData name="Alexis Kinzelin" userId="e9f19f77-3c43-45b4-aa40-e880244cb77c" providerId="ADAL" clId="{6FBAEA7B-492C-4A94-BCAB-9DB737CA705B}" dt="2022-08-30T10:26:08.723" v="2884" actId="1037"/>
          <ac:picMkLst>
            <pc:docMk/>
            <pc:sldMk cId="281785456" sldId="3449"/>
            <ac:picMk id="21" creationId="{DE5C9B9B-96EA-9B6D-0932-4282A77B42DD}"/>
          </ac:picMkLst>
        </pc:picChg>
        <pc:picChg chg="add mod">
          <ac:chgData name="Alexis Kinzelin" userId="e9f19f77-3c43-45b4-aa40-e880244cb77c" providerId="ADAL" clId="{6FBAEA7B-492C-4A94-BCAB-9DB737CA705B}" dt="2022-08-30T10:25:52.163" v="2863" actId="14100"/>
          <ac:picMkLst>
            <pc:docMk/>
            <pc:sldMk cId="281785456" sldId="3449"/>
            <ac:picMk id="23" creationId="{D3DDAD36-D343-8EFB-734D-7B02AC361455}"/>
          </ac:picMkLst>
        </pc:picChg>
        <pc:picChg chg="add">
          <ac:chgData name="Alexis Kinzelin" userId="e9f19f77-3c43-45b4-aa40-e880244cb77c" providerId="ADAL" clId="{6FBAEA7B-492C-4A94-BCAB-9DB737CA705B}" dt="2022-08-30T10:27:30.055" v="2915" actId="22"/>
          <ac:picMkLst>
            <pc:docMk/>
            <pc:sldMk cId="281785456" sldId="3449"/>
            <ac:picMk id="30" creationId="{DB691263-C8B2-4EC4-4A1F-D02A12197276}"/>
          </ac:picMkLst>
        </pc:picChg>
        <pc:picChg chg="add">
          <ac:chgData name="Alexis Kinzelin" userId="e9f19f77-3c43-45b4-aa40-e880244cb77c" providerId="ADAL" clId="{6FBAEA7B-492C-4A94-BCAB-9DB737CA705B}" dt="2022-08-30T10:27:30.055" v="2915" actId="22"/>
          <ac:picMkLst>
            <pc:docMk/>
            <pc:sldMk cId="281785456" sldId="3449"/>
            <ac:picMk id="32" creationId="{663C2731-20EE-997B-CC6D-8B8E9DF55BE2}"/>
          </ac:picMkLst>
        </pc:picChg>
        <pc:picChg chg="add">
          <ac:chgData name="Alexis Kinzelin" userId="e9f19f77-3c43-45b4-aa40-e880244cb77c" providerId="ADAL" clId="{6FBAEA7B-492C-4A94-BCAB-9DB737CA705B}" dt="2022-08-30T10:27:30.055" v="2915" actId="22"/>
          <ac:picMkLst>
            <pc:docMk/>
            <pc:sldMk cId="281785456" sldId="3449"/>
            <ac:picMk id="34" creationId="{6ED00DB2-027B-AEC0-6CE0-5450A4E5EF03}"/>
          </ac:picMkLst>
        </pc:picChg>
        <pc:picChg chg="add">
          <ac:chgData name="Alexis Kinzelin" userId="e9f19f77-3c43-45b4-aa40-e880244cb77c" providerId="ADAL" clId="{6FBAEA7B-492C-4A94-BCAB-9DB737CA705B}" dt="2022-08-30T10:27:30.055" v="2915" actId="22"/>
          <ac:picMkLst>
            <pc:docMk/>
            <pc:sldMk cId="281785456" sldId="3449"/>
            <ac:picMk id="36" creationId="{77565548-E5F7-6E1D-45E2-AC56C121D4C3}"/>
          </ac:picMkLst>
        </pc:picChg>
      </pc:sldChg>
      <pc:sldChg chg="add del setBg">
        <pc:chgData name="Alexis Kinzelin" userId="e9f19f77-3c43-45b4-aa40-e880244cb77c" providerId="ADAL" clId="{6FBAEA7B-492C-4A94-BCAB-9DB737CA705B}" dt="2022-08-30T09:39:26.062" v="2836"/>
        <pc:sldMkLst>
          <pc:docMk/>
          <pc:sldMk cId="1641535656" sldId="3449"/>
        </pc:sldMkLst>
      </pc:sldChg>
      <pc:sldChg chg="add del setBg modNotesTx">
        <pc:chgData name="Alexis Kinzelin" userId="e9f19f77-3c43-45b4-aa40-e880244cb77c" providerId="ADAL" clId="{6FBAEA7B-492C-4A94-BCAB-9DB737CA705B}" dt="2022-08-31T10:02:27.236" v="9735" actId="20577"/>
        <pc:sldMkLst>
          <pc:docMk/>
          <pc:sldMk cId="554901135" sldId="3450"/>
        </pc:sldMkLst>
      </pc:sldChg>
      <pc:sldChg chg="add del mod setBg modShow">
        <pc:chgData name="Alexis Kinzelin" userId="e9f19f77-3c43-45b4-aa40-e880244cb77c" providerId="ADAL" clId="{6FBAEA7B-492C-4A94-BCAB-9DB737CA705B}" dt="2022-08-31T09:56:22.550" v="9612" actId="47"/>
        <pc:sldMkLst>
          <pc:docMk/>
          <pc:sldMk cId="0" sldId="3451"/>
        </pc:sldMkLst>
      </pc:sldChg>
      <pc:sldChg chg="add del mod setBg modShow">
        <pc:chgData name="Alexis Kinzelin" userId="e9f19f77-3c43-45b4-aa40-e880244cb77c" providerId="ADAL" clId="{6FBAEA7B-492C-4A94-BCAB-9DB737CA705B}" dt="2022-08-31T09:56:22.550" v="9612" actId="47"/>
        <pc:sldMkLst>
          <pc:docMk/>
          <pc:sldMk cId="0" sldId="3452"/>
        </pc:sldMkLst>
      </pc:sldChg>
      <pc:sldChg chg="modSp add del mod">
        <pc:chgData name="Alexis Kinzelin" userId="e9f19f77-3c43-45b4-aa40-e880244cb77c" providerId="ADAL" clId="{6FBAEA7B-492C-4A94-BCAB-9DB737CA705B}" dt="2022-08-30T16:51:12.637" v="5988" actId="47"/>
        <pc:sldMkLst>
          <pc:docMk/>
          <pc:sldMk cId="1191978876" sldId="3453"/>
        </pc:sldMkLst>
        <pc:spChg chg="mod">
          <ac:chgData name="Alexis Kinzelin" userId="e9f19f77-3c43-45b4-aa40-e880244cb77c" providerId="ADAL" clId="{6FBAEA7B-492C-4A94-BCAB-9DB737CA705B}" dt="2022-08-30T10:33:33.839" v="2969" actId="20577"/>
          <ac:spMkLst>
            <pc:docMk/>
            <pc:sldMk cId="1191978876" sldId="3453"/>
            <ac:spMk id="8" creationId="{A6FA2FB3-48F9-52E4-F5ED-9E0FBC0737CD}"/>
          </ac:spMkLst>
        </pc:spChg>
      </pc:sldChg>
      <pc:sldChg chg="add del setBg">
        <pc:chgData name="Alexis Kinzelin" userId="e9f19f77-3c43-45b4-aa40-e880244cb77c" providerId="ADAL" clId="{6FBAEA7B-492C-4A94-BCAB-9DB737CA705B}" dt="2022-08-30T10:33:24.988" v="2941"/>
        <pc:sldMkLst>
          <pc:docMk/>
          <pc:sldMk cId="3514565647" sldId="3453"/>
        </pc:sldMkLst>
      </pc:sldChg>
      <pc:sldChg chg="addSp delSp modSp add mod ord delAnim modAnim">
        <pc:chgData name="Alexis Kinzelin" userId="e9f19f77-3c43-45b4-aa40-e880244cb77c" providerId="ADAL" clId="{6FBAEA7B-492C-4A94-BCAB-9DB737CA705B}" dt="2022-08-30T14:07:20.737" v="4198" actId="1035"/>
        <pc:sldMkLst>
          <pc:docMk/>
          <pc:sldMk cId="1065247564" sldId="3454"/>
        </pc:sldMkLst>
        <pc:spChg chg="add del mod">
          <ac:chgData name="Alexis Kinzelin" userId="e9f19f77-3c43-45b4-aa40-e880244cb77c" providerId="ADAL" clId="{6FBAEA7B-492C-4A94-BCAB-9DB737CA705B}" dt="2022-08-30T13:02:40.396" v="3809" actId="478"/>
          <ac:spMkLst>
            <pc:docMk/>
            <pc:sldMk cId="1065247564" sldId="3454"/>
            <ac:spMk id="3" creationId="{85DFC8E4-79D8-9E49-E47B-F472A146EDA1}"/>
          </ac:spMkLst>
        </pc:spChg>
        <pc:spChg chg="mod">
          <ac:chgData name="Alexis Kinzelin" userId="e9f19f77-3c43-45b4-aa40-e880244cb77c" providerId="ADAL" clId="{6FBAEA7B-492C-4A94-BCAB-9DB737CA705B}" dt="2022-08-30T14:07:20.737" v="4198" actId="1035"/>
          <ac:spMkLst>
            <pc:docMk/>
            <pc:sldMk cId="1065247564" sldId="3454"/>
            <ac:spMk id="4" creationId="{EBC83899-73F3-291C-B9D8-56F898DA1023}"/>
          </ac:spMkLst>
        </pc:spChg>
        <pc:spChg chg="mod">
          <ac:chgData name="Alexis Kinzelin" userId="e9f19f77-3c43-45b4-aa40-e880244cb77c" providerId="ADAL" clId="{6FBAEA7B-492C-4A94-BCAB-9DB737CA705B}" dt="2022-08-30T14:07:20.737" v="4198" actId="1035"/>
          <ac:spMkLst>
            <pc:docMk/>
            <pc:sldMk cId="1065247564" sldId="3454"/>
            <ac:spMk id="5" creationId="{B6132FF9-46C0-1F05-B1AE-42B9DB4E70EA}"/>
          </ac:spMkLst>
        </pc:spChg>
        <pc:spChg chg="mod">
          <ac:chgData name="Alexis Kinzelin" userId="e9f19f77-3c43-45b4-aa40-e880244cb77c" providerId="ADAL" clId="{6FBAEA7B-492C-4A94-BCAB-9DB737CA705B}" dt="2022-08-30T14:07:20.737" v="4198" actId="1035"/>
          <ac:spMkLst>
            <pc:docMk/>
            <pc:sldMk cId="1065247564" sldId="3454"/>
            <ac:spMk id="6" creationId="{F6CC05B5-1A5E-C70E-B72C-739E508E22F2}"/>
          </ac:spMkLst>
        </pc:spChg>
        <pc:spChg chg="mod">
          <ac:chgData name="Alexis Kinzelin" userId="e9f19f77-3c43-45b4-aa40-e880244cb77c" providerId="ADAL" clId="{6FBAEA7B-492C-4A94-BCAB-9DB737CA705B}" dt="2022-08-30T14:07:20.737" v="4198" actId="1035"/>
          <ac:spMkLst>
            <pc:docMk/>
            <pc:sldMk cId="1065247564" sldId="3454"/>
            <ac:spMk id="9" creationId="{8461B36C-FA93-A86A-03D9-5CAD75776B9C}"/>
          </ac:spMkLst>
        </pc:spChg>
        <pc:spChg chg="mod">
          <ac:chgData name="Alexis Kinzelin" userId="e9f19f77-3c43-45b4-aa40-e880244cb77c" providerId="ADAL" clId="{6FBAEA7B-492C-4A94-BCAB-9DB737CA705B}" dt="2022-08-30T14:07:20.737" v="4198" actId="1035"/>
          <ac:spMkLst>
            <pc:docMk/>
            <pc:sldMk cId="1065247564" sldId="3454"/>
            <ac:spMk id="10" creationId="{648B9AD7-3395-C0F2-3CCA-B2142BE356B0}"/>
          </ac:spMkLst>
        </pc:spChg>
        <pc:spChg chg="mod">
          <ac:chgData name="Alexis Kinzelin" userId="e9f19f77-3c43-45b4-aa40-e880244cb77c" providerId="ADAL" clId="{6FBAEA7B-492C-4A94-BCAB-9DB737CA705B}" dt="2022-08-30T14:07:20.737" v="4198" actId="1035"/>
          <ac:spMkLst>
            <pc:docMk/>
            <pc:sldMk cId="1065247564" sldId="3454"/>
            <ac:spMk id="12" creationId="{EC37FC8C-9440-2FCE-B9AE-43ED55EFEFBE}"/>
          </ac:spMkLst>
        </pc:spChg>
        <pc:spChg chg="mod">
          <ac:chgData name="Alexis Kinzelin" userId="e9f19f77-3c43-45b4-aa40-e880244cb77c" providerId="ADAL" clId="{6FBAEA7B-492C-4A94-BCAB-9DB737CA705B}" dt="2022-08-30T14:07:20.737" v="4198" actId="1035"/>
          <ac:spMkLst>
            <pc:docMk/>
            <pc:sldMk cId="1065247564" sldId="3454"/>
            <ac:spMk id="20" creationId="{AF4C6A6F-5E67-7B54-7F93-DDC9910F0484}"/>
          </ac:spMkLst>
        </pc:spChg>
        <pc:spChg chg="mod">
          <ac:chgData name="Alexis Kinzelin" userId="e9f19f77-3c43-45b4-aa40-e880244cb77c" providerId="ADAL" clId="{6FBAEA7B-492C-4A94-BCAB-9DB737CA705B}" dt="2022-08-30T14:07:20.737" v="4198" actId="1035"/>
          <ac:spMkLst>
            <pc:docMk/>
            <pc:sldMk cId="1065247564" sldId="3454"/>
            <ac:spMk id="24" creationId="{4C9F3D26-F8FE-229E-7973-FE8B22B666DF}"/>
          </ac:spMkLst>
        </pc:spChg>
        <pc:spChg chg="mod">
          <ac:chgData name="Alexis Kinzelin" userId="e9f19f77-3c43-45b4-aa40-e880244cb77c" providerId="ADAL" clId="{6FBAEA7B-492C-4A94-BCAB-9DB737CA705B}" dt="2022-08-30T14:07:20.737" v="4198" actId="1035"/>
          <ac:spMkLst>
            <pc:docMk/>
            <pc:sldMk cId="1065247564" sldId="3454"/>
            <ac:spMk id="26" creationId="{79EBBF23-E0A5-4CFA-2D85-F814FD2A3576}"/>
          </ac:spMkLst>
        </pc:spChg>
        <pc:spChg chg="mod">
          <ac:chgData name="Alexis Kinzelin" userId="e9f19f77-3c43-45b4-aa40-e880244cb77c" providerId="ADAL" clId="{6FBAEA7B-492C-4A94-BCAB-9DB737CA705B}" dt="2022-08-30T14:07:20.737" v="4198" actId="1035"/>
          <ac:spMkLst>
            <pc:docMk/>
            <pc:sldMk cId="1065247564" sldId="3454"/>
            <ac:spMk id="27" creationId="{269BF656-EBBC-AB24-5E88-9539C0F9BEA2}"/>
          </ac:spMkLst>
        </pc:spChg>
        <pc:spChg chg="mod">
          <ac:chgData name="Alexis Kinzelin" userId="e9f19f77-3c43-45b4-aa40-e880244cb77c" providerId="ADAL" clId="{6FBAEA7B-492C-4A94-BCAB-9DB737CA705B}" dt="2022-08-30T14:07:20.737" v="4198" actId="1035"/>
          <ac:spMkLst>
            <pc:docMk/>
            <pc:sldMk cId="1065247564" sldId="3454"/>
            <ac:spMk id="28" creationId="{24A890A4-FF39-CE4B-3F4B-C55FE8D62BB0}"/>
          </ac:spMkLst>
        </pc:spChg>
        <pc:spChg chg="mod">
          <ac:chgData name="Alexis Kinzelin" userId="e9f19f77-3c43-45b4-aa40-e880244cb77c" providerId="ADAL" clId="{6FBAEA7B-492C-4A94-BCAB-9DB737CA705B}" dt="2022-08-30T14:07:20.737" v="4198" actId="1035"/>
          <ac:spMkLst>
            <pc:docMk/>
            <pc:sldMk cId="1065247564" sldId="3454"/>
            <ac:spMk id="30" creationId="{F73461EA-EFF5-112E-344F-063847435B20}"/>
          </ac:spMkLst>
        </pc:spChg>
        <pc:spChg chg="mod">
          <ac:chgData name="Alexis Kinzelin" userId="e9f19f77-3c43-45b4-aa40-e880244cb77c" providerId="ADAL" clId="{6FBAEA7B-492C-4A94-BCAB-9DB737CA705B}" dt="2022-08-30T14:07:20.737" v="4198" actId="1035"/>
          <ac:spMkLst>
            <pc:docMk/>
            <pc:sldMk cId="1065247564" sldId="3454"/>
            <ac:spMk id="31" creationId="{45C96C7E-8F87-7B02-6932-15FDEED27B0A}"/>
          </ac:spMkLst>
        </pc:spChg>
        <pc:spChg chg="mod">
          <ac:chgData name="Alexis Kinzelin" userId="e9f19f77-3c43-45b4-aa40-e880244cb77c" providerId="ADAL" clId="{6FBAEA7B-492C-4A94-BCAB-9DB737CA705B}" dt="2022-08-30T14:07:20.737" v="4198" actId="1035"/>
          <ac:spMkLst>
            <pc:docMk/>
            <pc:sldMk cId="1065247564" sldId="3454"/>
            <ac:spMk id="32" creationId="{06146E77-175F-9D10-F328-215E831A3E4F}"/>
          </ac:spMkLst>
        </pc:spChg>
        <pc:spChg chg="mod">
          <ac:chgData name="Alexis Kinzelin" userId="e9f19f77-3c43-45b4-aa40-e880244cb77c" providerId="ADAL" clId="{6FBAEA7B-492C-4A94-BCAB-9DB737CA705B}" dt="2022-08-30T14:07:20.737" v="4198" actId="1035"/>
          <ac:spMkLst>
            <pc:docMk/>
            <pc:sldMk cId="1065247564" sldId="3454"/>
            <ac:spMk id="38" creationId="{B72417FB-4C1F-0486-C3F1-BA3D27E38F5B}"/>
          </ac:spMkLst>
        </pc:spChg>
        <pc:spChg chg="mod">
          <ac:chgData name="Alexis Kinzelin" userId="e9f19f77-3c43-45b4-aa40-e880244cb77c" providerId="ADAL" clId="{6FBAEA7B-492C-4A94-BCAB-9DB737CA705B}" dt="2022-08-30T14:07:20.737" v="4198" actId="1035"/>
          <ac:spMkLst>
            <pc:docMk/>
            <pc:sldMk cId="1065247564" sldId="3454"/>
            <ac:spMk id="39" creationId="{8386F5FB-A1CF-EEDD-23C4-2BE2DAA58A30}"/>
          </ac:spMkLst>
        </pc:spChg>
        <pc:spChg chg="mod">
          <ac:chgData name="Alexis Kinzelin" userId="e9f19f77-3c43-45b4-aa40-e880244cb77c" providerId="ADAL" clId="{6FBAEA7B-492C-4A94-BCAB-9DB737CA705B}" dt="2022-08-30T14:07:20.737" v="4198" actId="1035"/>
          <ac:spMkLst>
            <pc:docMk/>
            <pc:sldMk cId="1065247564" sldId="3454"/>
            <ac:spMk id="40" creationId="{167FF5D2-97F5-0C5B-B5E4-907A8D9DD53C}"/>
          </ac:spMkLst>
        </pc:spChg>
        <pc:spChg chg="mod">
          <ac:chgData name="Alexis Kinzelin" userId="e9f19f77-3c43-45b4-aa40-e880244cb77c" providerId="ADAL" clId="{6FBAEA7B-492C-4A94-BCAB-9DB737CA705B}" dt="2022-08-30T14:07:20.737" v="4198" actId="1035"/>
          <ac:spMkLst>
            <pc:docMk/>
            <pc:sldMk cId="1065247564" sldId="3454"/>
            <ac:spMk id="41" creationId="{DDBED6FD-61B3-4F38-9498-635F788843B3}"/>
          </ac:spMkLst>
        </pc:spChg>
        <pc:spChg chg="mod">
          <ac:chgData name="Alexis Kinzelin" userId="e9f19f77-3c43-45b4-aa40-e880244cb77c" providerId="ADAL" clId="{6FBAEA7B-492C-4A94-BCAB-9DB737CA705B}" dt="2022-08-30T14:07:20.737" v="4198" actId="1035"/>
          <ac:spMkLst>
            <pc:docMk/>
            <pc:sldMk cId="1065247564" sldId="3454"/>
            <ac:spMk id="42" creationId="{0FF4F1B4-0ED6-4BFC-6C90-BA98195217F1}"/>
          </ac:spMkLst>
        </pc:spChg>
        <pc:spChg chg="mod">
          <ac:chgData name="Alexis Kinzelin" userId="e9f19f77-3c43-45b4-aa40-e880244cb77c" providerId="ADAL" clId="{6FBAEA7B-492C-4A94-BCAB-9DB737CA705B}" dt="2022-08-30T14:07:20.737" v="4198" actId="1035"/>
          <ac:spMkLst>
            <pc:docMk/>
            <pc:sldMk cId="1065247564" sldId="3454"/>
            <ac:spMk id="43" creationId="{5C96E59B-E443-1842-5255-104552DAD1FC}"/>
          </ac:spMkLst>
        </pc:spChg>
        <pc:spChg chg="mod">
          <ac:chgData name="Alexis Kinzelin" userId="e9f19f77-3c43-45b4-aa40-e880244cb77c" providerId="ADAL" clId="{6FBAEA7B-492C-4A94-BCAB-9DB737CA705B}" dt="2022-08-30T14:07:20.737" v="4198" actId="1035"/>
          <ac:spMkLst>
            <pc:docMk/>
            <pc:sldMk cId="1065247564" sldId="3454"/>
            <ac:spMk id="44" creationId="{EF9D4DAB-215E-47AB-AEB1-52144619D6D8}"/>
          </ac:spMkLst>
        </pc:spChg>
        <pc:spChg chg="add mod">
          <ac:chgData name="Alexis Kinzelin" userId="e9f19f77-3c43-45b4-aa40-e880244cb77c" providerId="ADAL" clId="{6FBAEA7B-492C-4A94-BCAB-9DB737CA705B}" dt="2022-08-30T14:07:20.737" v="4198" actId="1035"/>
          <ac:spMkLst>
            <pc:docMk/>
            <pc:sldMk cId="1065247564" sldId="3454"/>
            <ac:spMk id="45" creationId="{4853B9C7-2F4D-3191-28E4-E184F567AF4C}"/>
          </ac:spMkLst>
        </pc:spChg>
        <pc:spChg chg="mod">
          <ac:chgData name="Alexis Kinzelin" userId="e9f19f77-3c43-45b4-aa40-e880244cb77c" providerId="ADAL" clId="{6FBAEA7B-492C-4A94-BCAB-9DB737CA705B}" dt="2022-08-30T14:07:20.737" v="4198" actId="1035"/>
          <ac:spMkLst>
            <pc:docMk/>
            <pc:sldMk cId="1065247564" sldId="3454"/>
            <ac:spMk id="47" creationId="{56C5240F-330B-EFDB-AF46-91F4D77301CB}"/>
          </ac:spMkLst>
        </pc:spChg>
        <pc:spChg chg="add mod">
          <ac:chgData name="Alexis Kinzelin" userId="e9f19f77-3c43-45b4-aa40-e880244cb77c" providerId="ADAL" clId="{6FBAEA7B-492C-4A94-BCAB-9DB737CA705B}" dt="2022-08-30T14:07:20.737" v="4198" actId="1035"/>
          <ac:spMkLst>
            <pc:docMk/>
            <pc:sldMk cId="1065247564" sldId="3454"/>
            <ac:spMk id="48" creationId="{E2E6A449-6678-2424-A1C7-23E6BB338757}"/>
          </ac:spMkLst>
        </pc:spChg>
        <pc:spChg chg="add mod">
          <ac:chgData name="Alexis Kinzelin" userId="e9f19f77-3c43-45b4-aa40-e880244cb77c" providerId="ADAL" clId="{6FBAEA7B-492C-4A94-BCAB-9DB737CA705B}" dt="2022-08-30T14:07:20.737" v="4198" actId="1035"/>
          <ac:spMkLst>
            <pc:docMk/>
            <pc:sldMk cId="1065247564" sldId="3454"/>
            <ac:spMk id="49" creationId="{31E6FE1A-2C0F-E2F9-FCA3-BDD3B9E84AD8}"/>
          </ac:spMkLst>
        </pc:spChg>
        <pc:spChg chg="add mod">
          <ac:chgData name="Alexis Kinzelin" userId="e9f19f77-3c43-45b4-aa40-e880244cb77c" providerId="ADAL" clId="{6FBAEA7B-492C-4A94-BCAB-9DB737CA705B}" dt="2022-08-30T14:07:20.737" v="4198" actId="1035"/>
          <ac:spMkLst>
            <pc:docMk/>
            <pc:sldMk cId="1065247564" sldId="3454"/>
            <ac:spMk id="50" creationId="{32514EDF-9162-9BDC-594E-E340FA9AAB6D}"/>
          </ac:spMkLst>
        </pc:spChg>
        <pc:spChg chg="add mod">
          <ac:chgData name="Alexis Kinzelin" userId="e9f19f77-3c43-45b4-aa40-e880244cb77c" providerId="ADAL" clId="{6FBAEA7B-492C-4A94-BCAB-9DB737CA705B}" dt="2022-08-30T14:07:20.737" v="4198" actId="1035"/>
          <ac:spMkLst>
            <pc:docMk/>
            <pc:sldMk cId="1065247564" sldId="3454"/>
            <ac:spMk id="52" creationId="{5ADDDD2F-7803-C91D-AAB0-D7A46A07179F}"/>
          </ac:spMkLst>
        </pc:spChg>
        <pc:spChg chg="mod">
          <ac:chgData name="Alexis Kinzelin" userId="e9f19f77-3c43-45b4-aa40-e880244cb77c" providerId="ADAL" clId="{6FBAEA7B-492C-4A94-BCAB-9DB737CA705B}" dt="2022-08-30T14:07:20.737" v="4198" actId="1035"/>
          <ac:spMkLst>
            <pc:docMk/>
            <pc:sldMk cId="1065247564" sldId="3454"/>
            <ac:spMk id="57" creationId="{F4A5AA31-FF09-3B2B-7F5A-7968A0C66466}"/>
          </ac:spMkLst>
        </pc:spChg>
        <pc:spChg chg="mod">
          <ac:chgData name="Alexis Kinzelin" userId="e9f19f77-3c43-45b4-aa40-e880244cb77c" providerId="ADAL" clId="{6FBAEA7B-492C-4A94-BCAB-9DB737CA705B}" dt="2022-08-30T14:07:20.737" v="4198" actId="1035"/>
          <ac:spMkLst>
            <pc:docMk/>
            <pc:sldMk cId="1065247564" sldId="3454"/>
            <ac:spMk id="58" creationId="{8A9851E8-89D7-475A-0DAE-6E6ABEF169F3}"/>
          </ac:spMkLst>
        </pc:spChg>
        <pc:spChg chg="mod">
          <ac:chgData name="Alexis Kinzelin" userId="e9f19f77-3c43-45b4-aa40-e880244cb77c" providerId="ADAL" clId="{6FBAEA7B-492C-4A94-BCAB-9DB737CA705B}" dt="2022-08-30T14:07:20.737" v="4198" actId="1035"/>
          <ac:spMkLst>
            <pc:docMk/>
            <pc:sldMk cId="1065247564" sldId="3454"/>
            <ac:spMk id="63" creationId="{A6AC329A-15D4-75AC-E5A6-F015AADE0C24}"/>
          </ac:spMkLst>
        </pc:spChg>
        <pc:spChg chg="mod">
          <ac:chgData name="Alexis Kinzelin" userId="e9f19f77-3c43-45b4-aa40-e880244cb77c" providerId="ADAL" clId="{6FBAEA7B-492C-4A94-BCAB-9DB737CA705B}" dt="2022-08-30T14:07:20.737" v="4198" actId="1035"/>
          <ac:spMkLst>
            <pc:docMk/>
            <pc:sldMk cId="1065247564" sldId="3454"/>
            <ac:spMk id="64" creationId="{6E1FE901-0755-CCF3-B312-D141C57516F1}"/>
          </ac:spMkLst>
        </pc:spChg>
        <pc:spChg chg="mod">
          <ac:chgData name="Alexis Kinzelin" userId="e9f19f77-3c43-45b4-aa40-e880244cb77c" providerId="ADAL" clId="{6FBAEA7B-492C-4A94-BCAB-9DB737CA705B}" dt="2022-08-30T14:07:20.737" v="4198" actId="1035"/>
          <ac:spMkLst>
            <pc:docMk/>
            <pc:sldMk cId="1065247564" sldId="3454"/>
            <ac:spMk id="83" creationId="{0AA09A05-19CD-651D-7A3C-F21C21E6E328}"/>
          </ac:spMkLst>
        </pc:spChg>
        <pc:spChg chg="del">
          <ac:chgData name="Alexis Kinzelin" userId="e9f19f77-3c43-45b4-aa40-e880244cb77c" providerId="ADAL" clId="{6FBAEA7B-492C-4A94-BCAB-9DB737CA705B}" dt="2022-08-30T12:51:50.724" v="3689" actId="478"/>
          <ac:spMkLst>
            <pc:docMk/>
            <pc:sldMk cId="1065247564" sldId="3454"/>
            <ac:spMk id="86" creationId="{4C23D976-529A-6F2F-6ADE-2A9E86241908}"/>
          </ac:spMkLst>
        </pc:spChg>
        <pc:grpChg chg="mod">
          <ac:chgData name="Alexis Kinzelin" userId="e9f19f77-3c43-45b4-aa40-e880244cb77c" providerId="ADAL" clId="{6FBAEA7B-492C-4A94-BCAB-9DB737CA705B}" dt="2022-08-30T14:07:20.737" v="4198" actId="1035"/>
          <ac:grpSpMkLst>
            <pc:docMk/>
            <pc:sldMk cId="1065247564" sldId="3454"/>
            <ac:grpSpMk id="22" creationId="{F19A0A18-6F35-D7A2-51A2-0FE6EAA26799}"/>
          </ac:grpSpMkLst>
        </pc:grpChg>
        <pc:grpChg chg="add mod">
          <ac:chgData name="Alexis Kinzelin" userId="e9f19f77-3c43-45b4-aa40-e880244cb77c" providerId="ADAL" clId="{6FBAEA7B-492C-4A94-BCAB-9DB737CA705B}" dt="2022-08-30T14:07:20.737" v="4198" actId="1035"/>
          <ac:grpSpMkLst>
            <pc:docMk/>
            <pc:sldMk cId="1065247564" sldId="3454"/>
            <ac:grpSpMk id="36" creationId="{5A2E855E-B994-11AA-D8D0-0A0B47B755FA}"/>
          </ac:grpSpMkLst>
        </pc:grpChg>
        <pc:grpChg chg="add mod">
          <ac:chgData name="Alexis Kinzelin" userId="e9f19f77-3c43-45b4-aa40-e880244cb77c" providerId="ADAL" clId="{6FBAEA7B-492C-4A94-BCAB-9DB737CA705B}" dt="2022-08-30T14:07:20.737" v="4198" actId="1035"/>
          <ac:grpSpMkLst>
            <pc:docMk/>
            <pc:sldMk cId="1065247564" sldId="3454"/>
            <ac:grpSpMk id="46" creationId="{844C015F-1B60-1F99-34DD-825FEC6B2070}"/>
          </ac:grpSpMkLst>
        </pc:grpChg>
        <pc:picChg chg="add mod">
          <ac:chgData name="Alexis Kinzelin" userId="e9f19f77-3c43-45b4-aa40-e880244cb77c" providerId="ADAL" clId="{6FBAEA7B-492C-4A94-BCAB-9DB737CA705B}" dt="2022-08-30T14:07:20.737" v="4198" actId="1035"/>
          <ac:picMkLst>
            <pc:docMk/>
            <pc:sldMk cId="1065247564" sldId="3454"/>
            <ac:picMk id="8" creationId="{9CC4B1D1-7752-4A61-3D9F-7D10CCCD4828}"/>
          </ac:picMkLst>
        </pc:picChg>
        <pc:picChg chg="add del mod">
          <ac:chgData name="Alexis Kinzelin" userId="e9f19f77-3c43-45b4-aa40-e880244cb77c" providerId="ADAL" clId="{6FBAEA7B-492C-4A94-BCAB-9DB737CA705B}" dt="2022-08-30T12:40:40.332" v="3586" actId="27803"/>
          <ac:picMkLst>
            <pc:docMk/>
            <pc:sldMk cId="1065247564" sldId="3454"/>
            <ac:picMk id="15" creationId="{51ECFD75-310E-852E-25F4-BBA7546514DE}"/>
          </ac:picMkLst>
        </pc:picChg>
        <pc:picChg chg="mod">
          <ac:chgData name="Alexis Kinzelin" userId="e9f19f77-3c43-45b4-aa40-e880244cb77c" providerId="ADAL" clId="{6FBAEA7B-492C-4A94-BCAB-9DB737CA705B}" dt="2022-08-30T14:07:20.737" v="4198" actId="1035"/>
          <ac:picMkLst>
            <pc:docMk/>
            <pc:sldMk cId="1065247564" sldId="3454"/>
            <ac:picMk id="17" creationId="{2B6782DB-6731-E47B-6155-E320C2BFD2F3}"/>
          </ac:picMkLst>
        </pc:picChg>
        <pc:picChg chg="mod">
          <ac:chgData name="Alexis Kinzelin" userId="e9f19f77-3c43-45b4-aa40-e880244cb77c" providerId="ADAL" clId="{6FBAEA7B-492C-4A94-BCAB-9DB737CA705B}" dt="2022-08-30T14:07:20.737" v="4198" actId="1035"/>
          <ac:picMkLst>
            <pc:docMk/>
            <pc:sldMk cId="1065247564" sldId="3454"/>
            <ac:picMk id="21" creationId="{D541EE9F-B049-FEFA-A2E4-8F0282F6EA7D}"/>
          </ac:picMkLst>
        </pc:picChg>
        <pc:picChg chg="mod">
          <ac:chgData name="Alexis Kinzelin" userId="e9f19f77-3c43-45b4-aa40-e880244cb77c" providerId="ADAL" clId="{6FBAEA7B-492C-4A94-BCAB-9DB737CA705B}" dt="2022-08-30T14:07:20.737" v="4198" actId="1035"/>
          <ac:picMkLst>
            <pc:docMk/>
            <pc:sldMk cId="1065247564" sldId="3454"/>
            <ac:picMk id="23" creationId="{E1A696C5-ABB5-74B2-54A9-30B1CE1A936F}"/>
          </ac:picMkLst>
        </pc:picChg>
        <pc:picChg chg="mod">
          <ac:chgData name="Alexis Kinzelin" userId="e9f19f77-3c43-45b4-aa40-e880244cb77c" providerId="ADAL" clId="{6FBAEA7B-492C-4A94-BCAB-9DB737CA705B}" dt="2022-08-30T14:07:20.737" v="4198" actId="1035"/>
          <ac:picMkLst>
            <pc:docMk/>
            <pc:sldMk cId="1065247564" sldId="3454"/>
            <ac:picMk id="25" creationId="{0AFD357A-9C81-3310-70C6-402B00E280C5}"/>
          </ac:picMkLst>
        </pc:picChg>
        <pc:picChg chg="mod">
          <ac:chgData name="Alexis Kinzelin" userId="e9f19f77-3c43-45b4-aa40-e880244cb77c" providerId="ADAL" clId="{6FBAEA7B-492C-4A94-BCAB-9DB737CA705B}" dt="2022-08-30T14:07:20.737" v="4198" actId="1035"/>
          <ac:picMkLst>
            <pc:docMk/>
            <pc:sldMk cId="1065247564" sldId="3454"/>
            <ac:picMk id="29" creationId="{19B42831-CACD-05C7-32F3-10FBEB4ED41F}"/>
          </ac:picMkLst>
        </pc:picChg>
        <pc:picChg chg="add mod">
          <ac:chgData name="Alexis Kinzelin" userId="e9f19f77-3c43-45b4-aa40-e880244cb77c" providerId="ADAL" clId="{6FBAEA7B-492C-4A94-BCAB-9DB737CA705B}" dt="2022-08-30T14:07:20.737" v="4198" actId="1035"/>
          <ac:picMkLst>
            <pc:docMk/>
            <pc:sldMk cId="1065247564" sldId="3454"/>
            <ac:picMk id="34" creationId="{CC3E77B6-950A-082F-FB17-BEC96AC3E9C3}"/>
          </ac:picMkLst>
        </pc:picChg>
        <pc:picChg chg="mod">
          <ac:chgData name="Alexis Kinzelin" userId="e9f19f77-3c43-45b4-aa40-e880244cb77c" providerId="ADAL" clId="{6FBAEA7B-492C-4A94-BCAB-9DB737CA705B}" dt="2022-08-30T14:07:20.737" v="4198" actId="1035"/>
          <ac:picMkLst>
            <pc:docMk/>
            <pc:sldMk cId="1065247564" sldId="3454"/>
            <ac:picMk id="53" creationId="{F316FA39-3A5B-6A60-8350-106098195FE1}"/>
          </ac:picMkLst>
        </pc:picChg>
        <pc:picChg chg="mod">
          <ac:chgData name="Alexis Kinzelin" userId="e9f19f77-3c43-45b4-aa40-e880244cb77c" providerId="ADAL" clId="{6FBAEA7B-492C-4A94-BCAB-9DB737CA705B}" dt="2022-08-30T14:07:20.737" v="4198" actId="1035"/>
          <ac:picMkLst>
            <pc:docMk/>
            <pc:sldMk cId="1065247564" sldId="3454"/>
            <ac:picMk id="80" creationId="{A45D74F8-8C01-053F-FA76-F45E74330FFD}"/>
          </ac:picMkLst>
        </pc:picChg>
        <pc:picChg chg="del">
          <ac:chgData name="Alexis Kinzelin" userId="e9f19f77-3c43-45b4-aa40-e880244cb77c" providerId="ADAL" clId="{6FBAEA7B-492C-4A94-BCAB-9DB737CA705B}" dt="2022-08-30T12:51:50.724" v="3689" actId="478"/>
          <ac:picMkLst>
            <pc:docMk/>
            <pc:sldMk cId="1065247564" sldId="3454"/>
            <ac:picMk id="89" creationId="{F749C57F-8C06-5E15-CF9F-8D1003221314}"/>
          </ac:picMkLst>
        </pc:picChg>
        <pc:picChg chg="mod">
          <ac:chgData name="Alexis Kinzelin" userId="e9f19f77-3c43-45b4-aa40-e880244cb77c" providerId="ADAL" clId="{6FBAEA7B-492C-4A94-BCAB-9DB737CA705B}" dt="2022-08-30T14:07:20.737" v="4198" actId="1035"/>
          <ac:picMkLst>
            <pc:docMk/>
            <pc:sldMk cId="1065247564" sldId="3454"/>
            <ac:picMk id="91" creationId="{2DC17971-0E92-DD68-F799-807C4E376A28}"/>
          </ac:picMkLst>
        </pc:picChg>
        <pc:cxnChg chg="mod">
          <ac:chgData name="Alexis Kinzelin" userId="e9f19f77-3c43-45b4-aa40-e880244cb77c" providerId="ADAL" clId="{6FBAEA7B-492C-4A94-BCAB-9DB737CA705B}" dt="2022-08-30T14:07:20.737" v="4198" actId="1035"/>
          <ac:cxnSpMkLst>
            <pc:docMk/>
            <pc:sldMk cId="1065247564" sldId="3454"/>
            <ac:cxnSpMk id="18" creationId="{332069C5-E559-0A8D-074C-02161220EF91}"/>
          </ac:cxnSpMkLst>
        </pc:cxnChg>
        <pc:cxnChg chg="mod">
          <ac:chgData name="Alexis Kinzelin" userId="e9f19f77-3c43-45b4-aa40-e880244cb77c" providerId="ADAL" clId="{6FBAEA7B-492C-4A94-BCAB-9DB737CA705B}" dt="2022-08-30T14:07:20.737" v="4198" actId="1035"/>
          <ac:cxnSpMkLst>
            <pc:docMk/>
            <pc:sldMk cId="1065247564" sldId="3454"/>
            <ac:cxnSpMk id="33" creationId="{272E590A-61D8-89B4-A5F8-C154D0DEC4E1}"/>
          </ac:cxnSpMkLst>
        </pc:cxnChg>
        <pc:cxnChg chg="mod">
          <ac:chgData name="Alexis Kinzelin" userId="e9f19f77-3c43-45b4-aa40-e880244cb77c" providerId="ADAL" clId="{6FBAEA7B-492C-4A94-BCAB-9DB737CA705B}" dt="2022-08-30T14:07:20.737" v="4198" actId="1035"/>
          <ac:cxnSpMkLst>
            <pc:docMk/>
            <pc:sldMk cId="1065247564" sldId="3454"/>
            <ac:cxnSpMk id="37" creationId="{2A99356D-13C2-D493-C076-FB8823132180}"/>
          </ac:cxnSpMkLst>
        </pc:cxnChg>
      </pc:sldChg>
      <pc:sldChg chg="add del setBg">
        <pc:chgData name="Alexis Kinzelin" userId="e9f19f77-3c43-45b4-aa40-e880244cb77c" providerId="ADAL" clId="{6FBAEA7B-492C-4A94-BCAB-9DB737CA705B}" dt="2022-08-30T12:30:29.622" v="3536"/>
        <pc:sldMkLst>
          <pc:docMk/>
          <pc:sldMk cId="2136488613" sldId="3454"/>
        </pc:sldMkLst>
      </pc:sldChg>
      <pc:sldChg chg="add del">
        <pc:chgData name="Alexis Kinzelin" userId="e9f19f77-3c43-45b4-aa40-e880244cb77c" providerId="ADAL" clId="{6FBAEA7B-492C-4A94-BCAB-9DB737CA705B}" dt="2022-08-30T14:08:18.407" v="4232" actId="47"/>
        <pc:sldMkLst>
          <pc:docMk/>
          <pc:sldMk cId="1494439003" sldId="3455"/>
        </pc:sldMkLst>
      </pc:sldChg>
      <pc:sldChg chg="add del setBg">
        <pc:chgData name="Alexis Kinzelin" userId="e9f19f77-3c43-45b4-aa40-e880244cb77c" providerId="ADAL" clId="{6FBAEA7B-492C-4A94-BCAB-9DB737CA705B}" dt="2022-08-30T12:31:34.795" v="3549"/>
        <pc:sldMkLst>
          <pc:docMk/>
          <pc:sldMk cId="3834425720" sldId="3455"/>
        </pc:sldMkLst>
      </pc:sldChg>
      <pc:sldChg chg="add del">
        <pc:chgData name="Alexis Kinzelin" userId="e9f19f77-3c43-45b4-aa40-e880244cb77c" providerId="ADAL" clId="{6FBAEA7B-492C-4A94-BCAB-9DB737CA705B}" dt="2022-08-30T13:34:15.032" v="3862" actId="47"/>
        <pc:sldMkLst>
          <pc:docMk/>
          <pc:sldMk cId="676532012" sldId="3456"/>
        </pc:sldMkLst>
      </pc:sldChg>
      <pc:sldChg chg="add del setBg">
        <pc:chgData name="Alexis Kinzelin" userId="e9f19f77-3c43-45b4-aa40-e880244cb77c" providerId="ADAL" clId="{6FBAEA7B-492C-4A94-BCAB-9DB737CA705B}" dt="2022-08-30T12:52:01.495" v="3691"/>
        <pc:sldMkLst>
          <pc:docMk/>
          <pc:sldMk cId="1002462833" sldId="3456"/>
        </pc:sldMkLst>
      </pc:sldChg>
      <pc:sldChg chg="addSp modSp add mod modAnim">
        <pc:chgData name="Alexis Kinzelin" userId="e9f19f77-3c43-45b4-aa40-e880244cb77c" providerId="ADAL" clId="{6FBAEA7B-492C-4A94-BCAB-9DB737CA705B}" dt="2022-08-30T14:07:43.068" v="4214" actId="1036"/>
        <pc:sldMkLst>
          <pc:docMk/>
          <pc:sldMk cId="413338744" sldId="3457"/>
        </pc:sldMkLst>
        <pc:spChg chg="mod">
          <ac:chgData name="Alexis Kinzelin" userId="e9f19f77-3c43-45b4-aa40-e880244cb77c" providerId="ADAL" clId="{6FBAEA7B-492C-4A94-BCAB-9DB737CA705B}" dt="2022-08-30T14:07:43.068" v="4214" actId="1036"/>
          <ac:spMkLst>
            <pc:docMk/>
            <pc:sldMk cId="413338744" sldId="3457"/>
            <ac:spMk id="3" creationId="{85DFC8E4-79D8-9E49-E47B-F472A146EDA1}"/>
          </ac:spMkLst>
        </pc:spChg>
        <pc:spChg chg="mod">
          <ac:chgData name="Alexis Kinzelin" userId="e9f19f77-3c43-45b4-aa40-e880244cb77c" providerId="ADAL" clId="{6FBAEA7B-492C-4A94-BCAB-9DB737CA705B}" dt="2022-08-30T14:07:43.068" v="4214" actId="1036"/>
          <ac:spMkLst>
            <pc:docMk/>
            <pc:sldMk cId="413338744" sldId="3457"/>
            <ac:spMk id="4" creationId="{EBC83899-73F3-291C-B9D8-56F898DA1023}"/>
          </ac:spMkLst>
        </pc:spChg>
        <pc:spChg chg="mod">
          <ac:chgData name="Alexis Kinzelin" userId="e9f19f77-3c43-45b4-aa40-e880244cb77c" providerId="ADAL" clId="{6FBAEA7B-492C-4A94-BCAB-9DB737CA705B}" dt="2022-08-30T14:07:43.068" v="4214" actId="1036"/>
          <ac:spMkLst>
            <pc:docMk/>
            <pc:sldMk cId="413338744" sldId="3457"/>
            <ac:spMk id="5" creationId="{B6132FF9-46C0-1F05-B1AE-42B9DB4E70EA}"/>
          </ac:spMkLst>
        </pc:spChg>
        <pc:spChg chg="mod">
          <ac:chgData name="Alexis Kinzelin" userId="e9f19f77-3c43-45b4-aa40-e880244cb77c" providerId="ADAL" clId="{6FBAEA7B-492C-4A94-BCAB-9DB737CA705B}" dt="2022-08-30T14:07:43.068" v="4214" actId="1036"/>
          <ac:spMkLst>
            <pc:docMk/>
            <pc:sldMk cId="413338744" sldId="3457"/>
            <ac:spMk id="6" creationId="{F6CC05B5-1A5E-C70E-B72C-739E508E22F2}"/>
          </ac:spMkLst>
        </pc:spChg>
        <pc:spChg chg="add mod">
          <ac:chgData name="Alexis Kinzelin" userId="e9f19f77-3c43-45b4-aa40-e880244cb77c" providerId="ADAL" clId="{6FBAEA7B-492C-4A94-BCAB-9DB737CA705B}" dt="2022-08-30T14:07:43.068" v="4214" actId="1036"/>
          <ac:spMkLst>
            <pc:docMk/>
            <pc:sldMk cId="413338744" sldId="3457"/>
            <ac:spMk id="7" creationId="{1CACCCC1-6F5A-EA50-E84D-03D26BEB36E9}"/>
          </ac:spMkLst>
        </pc:spChg>
        <pc:spChg chg="mod">
          <ac:chgData name="Alexis Kinzelin" userId="e9f19f77-3c43-45b4-aa40-e880244cb77c" providerId="ADAL" clId="{6FBAEA7B-492C-4A94-BCAB-9DB737CA705B}" dt="2022-08-30T14:07:43.068" v="4214" actId="1036"/>
          <ac:spMkLst>
            <pc:docMk/>
            <pc:sldMk cId="413338744" sldId="3457"/>
            <ac:spMk id="9" creationId="{8461B36C-FA93-A86A-03D9-5CAD75776B9C}"/>
          </ac:spMkLst>
        </pc:spChg>
        <pc:spChg chg="mod">
          <ac:chgData name="Alexis Kinzelin" userId="e9f19f77-3c43-45b4-aa40-e880244cb77c" providerId="ADAL" clId="{6FBAEA7B-492C-4A94-BCAB-9DB737CA705B}" dt="2022-08-30T14:07:43.068" v="4214" actId="1036"/>
          <ac:spMkLst>
            <pc:docMk/>
            <pc:sldMk cId="413338744" sldId="3457"/>
            <ac:spMk id="10" creationId="{648B9AD7-3395-C0F2-3CCA-B2142BE356B0}"/>
          </ac:spMkLst>
        </pc:spChg>
        <pc:spChg chg="mod">
          <ac:chgData name="Alexis Kinzelin" userId="e9f19f77-3c43-45b4-aa40-e880244cb77c" providerId="ADAL" clId="{6FBAEA7B-492C-4A94-BCAB-9DB737CA705B}" dt="2022-08-30T14:07:43.068" v="4214" actId="1036"/>
          <ac:spMkLst>
            <pc:docMk/>
            <pc:sldMk cId="413338744" sldId="3457"/>
            <ac:spMk id="12" creationId="{EC37FC8C-9440-2FCE-B9AE-43ED55EFEFBE}"/>
          </ac:spMkLst>
        </pc:spChg>
        <pc:spChg chg="mod">
          <ac:chgData name="Alexis Kinzelin" userId="e9f19f77-3c43-45b4-aa40-e880244cb77c" providerId="ADAL" clId="{6FBAEA7B-492C-4A94-BCAB-9DB737CA705B}" dt="2022-08-30T14:07:43.068" v="4214" actId="1036"/>
          <ac:spMkLst>
            <pc:docMk/>
            <pc:sldMk cId="413338744" sldId="3457"/>
            <ac:spMk id="45" creationId="{4853B9C7-2F4D-3191-28E4-E184F567AF4C}"/>
          </ac:spMkLst>
        </pc:spChg>
        <pc:spChg chg="mod">
          <ac:chgData name="Alexis Kinzelin" userId="e9f19f77-3c43-45b4-aa40-e880244cb77c" providerId="ADAL" clId="{6FBAEA7B-492C-4A94-BCAB-9DB737CA705B}" dt="2022-08-30T14:07:43.068" v="4214" actId="1036"/>
          <ac:spMkLst>
            <pc:docMk/>
            <pc:sldMk cId="413338744" sldId="3457"/>
            <ac:spMk id="47" creationId="{56C5240F-330B-EFDB-AF46-91F4D77301CB}"/>
          </ac:spMkLst>
        </pc:spChg>
        <pc:spChg chg="mod">
          <ac:chgData name="Alexis Kinzelin" userId="e9f19f77-3c43-45b4-aa40-e880244cb77c" providerId="ADAL" clId="{6FBAEA7B-492C-4A94-BCAB-9DB737CA705B}" dt="2022-08-30T14:07:43.068" v="4214" actId="1036"/>
          <ac:spMkLst>
            <pc:docMk/>
            <pc:sldMk cId="413338744" sldId="3457"/>
            <ac:spMk id="48" creationId="{E2E6A449-6678-2424-A1C7-23E6BB338757}"/>
          </ac:spMkLst>
        </pc:spChg>
        <pc:spChg chg="mod">
          <ac:chgData name="Alexis Kinzelin" userId="e9f19f77-3c43-45b4-aa40-e880244cb77c" providerId="ADAL" clId="{6FBAEA7B-492C-4A94-BCAB-9DB737CA705B}" dt="2022-08-30T14:07:43.068" v="4214" actId="1036"/>
          <ac:spMkLst>
            <pc:docMk/>
            <pc:sldMk cId="413338744" sldId="3457"/>
            <ac:spMk id="49" creationId="{31E6FE1A-2C0F-E2F9-FCA3-BDD3B9E84AD8}"/>
          </ac:spMkLst>
        </pc:spChg>
        <pc:spChg chg="mod">
          <ac:chgData name="Alexis Kinzelin" userId="e9f19f77-3c43-45b4-aa40-e880244cb77c" providerId="ADAL" clId="{6FBAEA7B-492C-4A94-BCAB-9DB737CA705B}" dt="2022-08-30T14:07:43.068" v="4214" actId="1036"/>
          <ac:spMkLst>
            <pc:docMk/>
            <pc:sldMk cId="413338744" sldId="3457"/>
            <ac:spMk id="50" creationId="{32514EDF-9162-9BDC-594E-E340FA9AAB6D}"/>
          </ac:spMkLst>
        </pc:spChg>
        <pc:spChg chg="add mod">
          <ac:chgData name="Alexis Kinzelin" userId="e9f19f77-3c43-45b4-aa40-e880244cb77c" providerId="ADAL" clId="{6FBAEA7B-492C-4A94-BCAB-9DB737CA705B}" dt="2022-08-30T14:07:43.068" v="4214" actId="1036"/>
          <ac:spMkLst>
            <pc:docMk/>
            <pc:sldMk cId="413338744" sldId="3457"/>
            <ac:spMk id="52" creationId="{4D2766B6-4213-2EBA-B575-AF254F8DD7F9}"/>
          </ac:spMkLst>
        </pc:spChg>
        <pc:spChg chg="mod">
          <ac:chgData name="Alexis Kinzelin" userId="e9f19f77-3c43-45b4-aa40-e880244cb77c" providerId="ADAL" clId="{6FBAEA7B-492C-4A94-BCAB-9DB737CA705B}" dt="2022-08-30T14:07:43.068" v="4214" actId="1036"/>
          <ac:spMkLst>
            <pc:docMk/>
            <pc:sldMk cId="413338744" sldId="3457"/>
            <ac:spMk id="57" creationId="{F4A5AA31-FF09-3B2B-7F5A-7968A0C66466}"/>
          </ac:spMkLst>
        </pc:spChg>
        <pc:spChg chg="add mod">
          <ac:chgData name="Alexis Kinzelin" userId="e9f19f77-3c43-45b4-aa40-e880244cb77c" providerId="ADAL" clId="{6FBAEA7B-492C-4A94-BCAB-9DB737CA705B}" dt="2022-08-30T14:07:43.068" v="4214" actId="1036"/>
          <ac:spMkLst>
            <pc:docMk/>
            <pc:sldMk cId="413338744" sldId="3457"/>
            <ac:spMk id="60" creationId="{F34D2B83-033D-75C9-54E4-F589FC6E9C23}"/>
          </ac:spMkLst>
        </pc:spChg>
        <pc:spChg chg="add mod">
          <ac:chgData name="Alexis Kinzelin" userId="e9f19f77-3c43-45b4-aa40-e880244cb77c" providerId="ADAL" clId="{6FBAEA7B-492C-4A94-BCAB-9DB737CA705B}" dt="2022-08-30T14:07:43.068" v="4214" actId="1036"/>
          <ac:spMkLst>
            <pc:docMk/>
            <pc:sldMk cId="413338744" sldId="3457"/>
            <ac:spMk id="62" creationId="{48309ABE-D3AA-6229-A99C-07EBBA9EC37F}"/>
          </ac:spMkLst>
        </pc:spChg>
        <pc:spChg chg="mod">
          <ac:chgData name="Alexis Kinzelin" userId="e9f19f77-3c43-45b4-aa40-e880244cb77c" providerId="ADAL" clId="{6FBAEA7B-492C-4A94-BCAB-9DB737CA705B}" dt="2022-08-30T14:07:43.068" v="4214" actId="1036"/>
          <ac:spMkLst>
            <pc:docMk/>
            <pc:sldMk cId="413338744" sldId="3457"/>
            <ac:spMk id="63" creationId="{A6AC329A-15D4-75AC-E5A6-F015AADE0C24}"/>
          </ac:spMkLst>
        </pc:spChg>
        <pc:spChg chg="mod">
          <ac:chgData name="Alexis Kinzelin" userId="e9f19f77-3c43-45b4-aa40-e880244cb77c" providerId="ADAL" clId="{6FBAEA7B-492C-4A94-BCAB-9DB737CA705B}" dt="2022-08-30T14:07:43.068" v="4214" actId="1036"/>
          <ac:spMkLst>
            <pc:docMk/>
            <pc:sldMk cId="413338744" sldId="3457"/>
            <ac:spMk id="64" creationId="{6E1FE901-0755-CCF3-B312-D141C57516F1}"/>
          </ac:spMkLst>
        </pc:spChg>
        <pc:spChg chg="add mod">
          <ac:chgData name="Alexis Kinzelin" userId="e9f19f77-3c43-45b4-aa40-e880244cb77c" providerId="ADAL" clId="{6FBAEA7B-492C-4A94-BCAB-9DB737CA705B}" dt="2022-08-30T14:07:43.068" v="4214" actId="1036"/>
          <ac:spMkLst>
            <pc:docMk/>
            <pc:sldMk cId="413338744" sldId="3457"/>
            <ac:spMk id="66" creationId="{D13BD353-D2D2-9639-E9C2-938AF5E155BA}"/>
          </ac:spMkLst>
        </pc:spChg>
        <pc:spChg chg="mod">
          <ac:chgData name="Alexis Kinzelin" userId="e9f19f77-3c43-45b4-aa40-e880244cb77c" providerId="ADAL" clId="{6FBAEA7B-492C-4A94-BCAB-9DB737CA705B}" dt="2022-08-30T14:07:43.068" v="4214" actId="1036"/>
          <ac:spMkLst>
            <pc:docMk/>
            <pc:sldMk cId="413338744" sldId="3457"/>
            <ac:spMk id="83" creationId="{0AA09A05-19CD-651D-7A3C-F21C21E6E328}"/>
          </ac:spMkLst>
        </pc:spChg>
        <pc:grpChg chg="mod">
          <ac:chgData name="Alexis Kinzelin" userId="e9f19f77-3c43-45b4-aa40-e880244cb77c" providerId="ADAL" clId="{6FBAEA7B-492C-4A94-BCAB-9DB737CA705B}" dt="2022-08-30T14:07:43.068" v="4214" actId="1036"/>
          <ac:grpSpMkLst>
            <pc:docMk/>
            <pc:sldMk cId="413338744" sldId="3457"/>
            <ac:grpSpMk id="22" creationId="{F19A0A18-6F35-D7A2-51A2-0FE6EAA26799}"/>
          </ac:grpSpMkLst>
        </pc:grpChg>
        <pc:grpChg chg="mod">
          <ac:chgData name="Alexis Kinzelin" userId="e9f19f77-3c43-45b4-aa40-e880244cb77c" providerId="ADAL" clId="{6FBAEA7B-492C-4A94-BCAB-9DB737CA705B}" dt="2022-08-30T14:07:43.068" v="4214" actId="1036"/>
          <ac:grpSpMkLst>
            <pc:docMk/>
            <pc:sldMk cId="413338744" sldId="3457"/>
            <ac:grpSpMk id="36" creationId="{5A2E855E-B994-11AA-D8D0-0A0B47B755FA}"/>
          </ac:grpSpMkLst>
        </pc:grpChg>
        <pc:grpChg chg="mod">
          <ac:chgData name="Alexis Kinzelin" userId="e9f19f77-3c43-45b4-aa40-e880244cb77c" providerId="ADAL" clId="{6FBAEA7B-492C-4A94-BCAB-9DB737CA705B}" dt="2022-08-30T14:07:43.068" v="4214" actId="1036"/>
          <ac:grpSpMkLst>
            <pc:docMk/>
            <pc:sldMk cId="413338744" sldId="3457"/>
            <ac:grpSpMk id="46" creationId="{844C015F-1B60-1F99-34DD-825FEC6B2070}"/>
          </ac:grpSpMkLst>
        </pc:grpChg>
        <pc:picChg chg="mod">
          <ac:chgData name="Alexis Kinzelin" userId="e9f19f77-3c43-45b4-aa40-e880244cb77c" providerId="ADAL" clId="{6FBAEA7B-492C-4A94-BCAB-9DB737CA705B}" dt="2022-08-30T14:07:43.068" v="4214" actId="1036"/>
          <ac:picMkLst>
            <pc:docMk/>
            <pc:sldMk cId="413338744" sldId="3457"/>
            <ac:picMk id="8" creationId="{9CC4B1D1-7752-4A61-3D9F-7D10CCCD4828}"/>
          </ac:picMkLst>
        </pc:picChg>
        <pc:picChg chg="add mod">
          <ac:chgData name="Alexis Kinzelin" userId="e9f19f77-3c43-45b4-aa40-e880244cb77c" providerId="ADAL" clId="{6FBAEA7B-492C-4A94-BCAB-9DB737CA705B}" dt="2022-08-30T14:07:43.068" v="4214" actId="1036"/>
          <ac:picMkLst>
            <pc:docMk/>
            <pc:sldMk cId="413338744" sldId="3457"/>
            <ac:picMk id="15" creationId="{56426076-0EA7-134E-D7B6-AD10FE76079D}"/>
          </ac:picMkLst>
        </pc:picChg>
        <pc:picChg chg="mod">
          <ac:chgData name="Alexis Kinzelin" userId="e9f19f77-3c43-45b4-aa40-e880244cb77c" providerId="ADAL" clId="{6FBAEA7B-492C-4A94-BCAB-9DB737CA705B}" dt="2022-08-30T14:07:43.068" v="4214" actId="1036"/>
          <ac:picMkLst>
            <pc:docMk/>
            <pc:sldMk cId="413338744" sldId="3457"/>
            <ac:picMk id="17" creationId="{2B6782DB-6731-E47B-6155-E320C2BFD2F3}"/>
          </ac:picMkLst>
        </pc:picChg>
        <pc:picChg chg="mod">
          <ac:chgData name="Alexis Kinzelin" userId="e9f19f77-3c43-45b4-aa40-e880244cb77c" providerId="ADAL" clId="{6FBAEA7B-492C-4A94-BCAB-9DB737CA705B}" dt="2022-08-30T14:07:43.068" v="4214" actId="1036"/>
          <ac:picMkLst>
            <pc:docMk/>
            <pc:sldMk cId="413338744" sldId="3457"/>
            <ac:picMk id="21" creationId="{D541EE9F-B049-FEFA-A2E4-8F0282F6EA7D}"/>
          </ac:picMkLst>
        </pc:picChg>
        <pc:picChg chg="mod">
          <ac:chgData name="Alexis Kinzelin" userId="e9f19f77-3c43-45b4-aa40-e880244cb77c" providerId="ADAL" clId="{6FBAEA7B-492C-4A94-BCAB-9DB737CA705B}" dt="2022-08-30T14:07:43.068" v="4214" actId="1036"/>
          <ac:picMkLst>
            <pc:docMk/>
            <pc:sldMk cId="413338744" sldId="3457"/>
            <ac:picMk id="23" creationId="{E1A696C5-ABB5-74B2-54A9-30B1CE1A936F}"/>
          </ac:picMkLst>
        </pc:picChg>
        <pc:picChg chg="mod">
          <ac:chgData name="Alexis Kinzelin" userId="e9f19f77-3c43-45b4-aa40-e880244cb77c" providerId="ADAL" clId="{6FBAEA7B-492C-4A94-BCAB-9DB737CA705B}" dt="2022-08-30T14:07:43.068" v="4214" actId="1036"/>
          <ac:picMkLst>
            <pc:docMk/>
            <pc:sldMk cId="413338744" sldId="3457"/>
            <ac:picMk id="25" creationId="{0AFD357A-9C81-3310-70C6-402B00E280C5}"/>
          </ac:picMkLst>
        </pc:picChg>
        <pc:picChg chg="mod">
          <ac:chgData name="Alexis Kinzelin" userId="e9f19f77-3c43-45b4-aa40-e880244cb77c" providerId="ADAL" clId="{6FBAEA7B-492C-4A94-BCAB-9DB737CA705B}" dt="2022-08-30T14:07:43.068" v="4214" actId="1036"/>
          <ac:picMkLst>
            <pc:docMk/>
            <pc:sldMk cId="413338744" sldId="3457"/>
            <ac:picMk id="29" creationId="{19B42831-CACD-05C7-32F3-10FBEB4ED41F}"/>
          </ac:picMkLst>
        </pc:picChg>
        <pc:picChg chg="mod">
          <ac:chgData name="Alexis Kinzelin" userId="e9f19f77-3c43-45b4-aa40-e880244cb77c" providerId="ADAL" clId="{6FBAEA7B-492C-4A94-BCAB-9DB737CA705B}" dt="2022-08-30T14:07:43.068" v="4214" actId="1036"/>
          <ac:picMkLst>
            <pc:docMk/>
            <pc:sldMk cId="413338744" sldId="3457"/>
            <ac:picMk id="34" creationId="{CC3E77B6-950A-082F-FB17-BEC96AC3E9C3}"/>
          </ac:picMkLst>
        </pc:picChg>
        <pc:picChg chg="mod">
          <ac:chgData name="Alexis Kinzelin" userId="e9f19f77-3c43-45b4-aa40-e880244cb77c" providerId="ADAL" clId="{6FBAEA7B-492C-4A94-BCAB-9DB737CA705B}" dt="2022-08-30T14:07:43.068" v="4214" actId="1036"/>
          <ac:picMkLst>
            <pc:docMk/>
            <pc:sldMk cId="413338744" sldId="3457"/>
            <ac:picMk id="53" creationId="{F316FA39-3A5B-6A60-8350-106098195FE1}"/>
          </ac:picMkLst>
        </pc:picChg>
        <pc:picChg chg="mod">
          <ac:chgData name="Alexis Kinzelin" userId="e9f19f77-3c43-45b4-aa40-e880244cb77c" providerId="ADAL" clId="{6FBAEA7B-492C-4A94-BCAB-9DB737CA705B}" dt="2022-08-30T14:07:43.068" v="4214" actId="1036"/>
          <ac:picMkLst>
            <pc:docMk/>
            <pc:sldMk cId="413338744" sldId="3457"/>
            <ac:picMk id="80" creationId="{A45D74F8-8C01-053F-FA76-F45E74330FFD}"/>
          </ac:picMkLst>
        </pc:picChg>
        <pc:picChg chg="mod">
          <ac:chgData name="Alexis Kinzelin" userId="e9f19f77-3c43-45b4-aa40-e880244cb77c" providerId="ADAL" clId="{6FBAEA7B-492C-4A94-BCAB-9DB737CA705B}" dt="2022-08-30T14:07:43.068" v="4214" actId="1036"/>
          <ac:picMkLst>
            <pc:docMk/>
            <pc:sldMk cId="413338744" sldId="3457"/>
            <ac:picMk id="91" creationId="{2DC17971-0E92-DD68-F799-807C4E376A28}"/>
          </ac:picMkLst>
        </pc:picChg>
        <pc:cxnChg chg="mod">
          <ac:chgData name="Alexis Kinzelin" userId="e9f19f77-3c43-45b4-aa40-e880244cb77c" providerId="ADAL" clId="{6FBAEA7B-492C-4A94-BCAB-9DB737CA705B}" dt="2022-08-30T14:07:43.068" v="4214" actId="1036"/>
          <ac:cxnSpMkLst>
            <pc:docMk/>
            <pc:sldMk cId="413338744" sldId="3457"/>
            <ac:cxnSpMk id="37" creationId="{2A99356D-13C2-D493-C076-FB8823132180}"/>
          </ac:cxnSpMkLst>
        </pc:cxnChg>
        <pc:cxnChg chg="add mod">
          <ac:chgData name="Alexis Kinzelin" userId="e9f19f77-3c43-45b4-aa40-e880244cb77c" providerId="ADAL" clId="{6FBAEA7B-492C-4A94-BCAB-9DB737CA705B}" dt="2022-08-30T14:07:43.068" v="4214" actId="1036"/>
          <ac:cxnSpMkLst>
            <pc:docMk/>
            <pc:sldMk cId="413338744" sldId="3457"/>
            <ac:cxnSpMk id="51" creationId="{EFD9C36C-3A46-1B3F-E06B-80F8C1D041F7}"/>
          </ac:cxnSpMkLst>
        </pc:cxnChg>
        <pc:cxnChg chg="add mod">
          <ac:chgData name="Alexis Kinzelin" userId="e9f19f77-3c43-45b4-aa40-e880244cb77c" providerId="ADAL" clId="{6FBAEA7B-492C-4A94-BCAB-9DB737CA705B}" dt="2022-08-30T14:07:43.068" v="4214" actId="1036"/>
          <ac:cxnSpMkLst>
            <pc:docMk/>
            <pc:sldMk cId="413338744" sldId="3457"/>
            <ac:cxnSpMk id="55" creationId="{9286D032-9E1D-8D9C-34FB-93F46C305F3D}"/>
          </ac:cxnSpMkLst>
        </pc:cxnChg>
      </pc:sldChg>
      <pc:sldChg chg="add del setBg">
        <pc:chgData name="Alexis Kinzelin" userId="e9f19f77-3c43-45b4-aa40-e880244cb77c" providerId="ADAL" clId="{6FBAEA7B-492C-4A94-BCAB-9DB737CA705B}" dt="2022-08-30T12:56:23.931" v="3741"/>
        <pc:sldMkLst>
          <pc:docMk/>
          <pc:sldMk cId="2992493378" sldId="3457"/>
        </pc:sldMkLst>
      </pc:sldChg>
      <pc:sldChg chg="add del setBg">
        <pc:chgData name="Alexis Kinzelin" userId="e9f19f77-3c43-45b4-aa40-e880244cb77c" providerId="ADAL" clId="{6FBAEA7B-492C-4A94-BCAB-9DB737CA705B}" dt="2022-08-30T13:34:30.027" v="3864"/>
        <pc:sldMkLst>
          <pc:docMk/>
          <pc:sldMk cId="1832286842" sldId="3458"/>
        </pc:sldMkLst>
      </pc:sldChg>
      <pc:sldChg chg="addSp delSp modSp add mod delAnim modAnim">
        <pc:chgData name="Alexis Kinzelin" userId="e9f19f77-3c43-45b4-aa40-e880244cb77c" providerId="ADAL" clId="{6FBAEA7B-492C-4A94-BCAB-9DB737CA705B}" dt="2022-08-30T14:15:10.114" v="4394" actId="20577"/>
        <pc:sldMkLst>
          <pc:docMk/>
          <pc:sldMk cId="3406873373" sldId="3458"/>
        </pc:sldMkLst>
        <pc:spChg chg="mod">
          <ac:chgData name="Alexis Kinzelin" userId="e9f19f77-3c43-45b4-aa40-e880244cb77c" providerId="ADAL" clId="{6FBAEA7B-492C-4A94-BCAB-9DB737CA705B}" dt="2022-08-30T14:08:08.095" v="4230" actId="1036"/>
          <ac:spMkLst>
            <pc:docMk/>
            <pc:sldMk cId="3406873373" sldId="3458"/>
            <ac:spMk id="3" creationId="{85DFC8E4-79D8-9E49-E47B-F472A146EDA1}"/>
          </ac:spMkLst>
        </pc:spChg>
        <pc:spChg chg="mod">
          <ac:chgData name="Alexis Kinzelin" userId="e9f19f77-3c43-45b4-aa40-e880244cb77c" providerId="ADAL" clId="{6FBAEA7B-492C-4A94-BCAB-9DB737CA705B}" dt="2022-08-30T14:08:08.095" v="4230" actId="1036"/>
          <ac:spMkLst>
            <pc:docMk/>
            <pc:sldMk cId="3406873373" sldId="3458"/>
            <ac:spMk id="4" creationId="{EBC83899-73F3-291C-B9D8-56F898DA1023}"/>
          </ac:spMkLst>
        </pc:spChg>
        <pc:spChg chg="mod">
          <ac:chgData name="Alexis Kinzelin" userId="e9f19f77-3c43-45b4-aa40-e880244cb77c" providerId="ADAL" clId="{6FBAEA7B-492C-4A94-BCAB-9DB737CA705B}" dt="2022-08-30T14:08:08.095" v="4230" actId="1036"/>
          <ac:spMkLst>
            <pc:docMk/>
            <pc:sldMk cId="3406873373" sldId="3458"/>
            <ac:spMk id="5" creationId="{B6132FF9-46C0-1F05-B1AE-42B9DB4E70EA}"/>
          </ac:spMkLst>
        </pc:spChg>
        <pc:spChg chg="mod">
          <ac:chgData name="Alexis Kinzelin" userId="e9f19f77-3c43-45b4-aa40-e880244cb77c" providerId="ADAL" clId="{6FBAEA7B-492C-4A94-BCAB-9DB737CA705B}" dt="2022-08-30T14:08:08.095" v="4230" actId="1036"/>
          <ac:spMkLst>
            <pc:docMk/>
            <pc:sldMk cId="3406873373" sldId="3458"/>
            <ac:spMk id="6" creationId="{F6CC05B5-1A5E-C70E-B72C-739E508E22F2}"/>
          </ac:spMkLst>
        </pc:spChg>
        <pc:spChg chg="mod">
          <ac:chgData name="Alexis Kinzelin" userId="e9f19f77-3c43-45b4-aa40-e880244cb77c" providerId="ADAL" clId="{6FBAEA7B-492C-4A94-BCAB-9DB737CA705B}" dt="2022-08-30T14:08:08.095" v="4230" actId="1036"/>
          <ac:spMkLst>
            <pc:docMk/>
            <pc:sldMk cId="3406873373" sldId="3458"/>
            <ac:spMk id="7" creationId="{1CACCCC1-6F5A-EA50-E84D-03D26BEB36E9}"/>
          </ac:spMkLst>
        </pc:spChg>
        <pc:spChg chg="mod">
          <ac:chgData name="Alexis Kinzelin" userId="e9f19f77-3c43-45b4-aa40-e880244cb77c" providerId="ADAL" clId="{6FBAEA7B-492C-4A94-BCAB-9DB737CA705B}" dt="2022-08-30T14:08:08.095" v="4230" actId="1036"/>
          <ac:spMkLst>
            <pc:docMk/>
            <pc:sldMk cId="3406873373" sldId="3458"/>
            <ac:spMk id="9" creationId="{8461B36C-FA93-A86A-03D9-5CAD75776B9C}"/>
          </ac:spMkLst>
        </pc:spChg>
        <pc:spChg chg="mod">
          <ac:chgData name="Alexis Kinzelin" userId="e9f19f77-3c43-45b4-aa40-e880244cb77c" providerId="ADAL" clId="{6FBAEA7B-492C-4A94-BCAB-9DB737CA705B}" dt="2022-08-30T14:08:08.095" v="4230" actId="1036"/>
          <ac:spMkLst>
            <pc:docMk/>
            <pc:sldMk cId="3406873373" sldId="3458"/>
            <ac:spMk id="10" creationId="{648B9AD7-3395-C0F2-3CCA-B2142BE356B0}"/>
          </ac:spMkLst>
        </pc:spChg>
        <pc:spChg chg="mod">
          <ac:chgData name="Alexis Kinzelin" userId="e9f19f77-3c43-45b4-aa40-e880244cb77c" providerId="ADAL" clId="{6FBAEA7B-492C-4A94-BCAB-9DB737CA705B}" dt="2022-08-30T14:08:08.095" v="4230" actId="1036"/>
          <ac:spMkLst>
            <pc:docMk/>
            <pc:sldMk cId="3406873373" sldId="3458"/>
            <ac:spMk id="12" creationId="{EC37FC8C-9440-2FCE-B9AE-43ED55EFEFBE}"/>
          </ac:spMkLst>
        </pc:spChg>
        <pc:spChg chg="add mod ord topLvl">
          <ac:chgData name="Alexis Kinzelin" userId="e9f19f77-3c43-45b4-aa40-e880244cb77c" providerId="ADAL" clId="{6FBAEA7B-492C-4A94-BCAB-9DB737CA705B}" dt="2022-08-30T13:44:47.169" v="3986" actId="21"/>
          <ac:spMkLst>
            <pc:docMk/>
            <pc:sldMk cId="3406873373" sldId="3458"/>
            <ac:spMk id="13" creationId="{87193B23-288F-B2F5-40AE-896C9BFB8C95}"/>
          </ac:spMkLst>
        </pc:spChg>
        <pc:spChg chg="mod topLvl">
          <ac:chgData name="Alexis Kinzelin" userId="e9f19f77-3c43-45b4-aa40-e880244cb77c" providerId="ADAL" clId="{6FBAEA7B-492C-4A94-BCAB-9DB737CA705B}" dt="2022-08-30T13:43:14.415" v="3966" actId="1037"/>
          <ac:spMkLst>
            <pc:docMk/>
            <pc:sldMk cId="3406873373" sldId="3458"/>
            <ac:spMk id="20" creationId="{AF4C6A6F-5E67-7B54-7F93-DDC9910F0484}"/>
          </ac:spMkLst>
        </pc:spChg>
        <pc:spChg chg="mod">
          <ac:chgData name="Alexis Kinzelin" userId="e9f19f77-3c43-45b4-aa40-e880244cb77c" providerId="ADAL" clId="{6FBAEA7B-492C-4A94-BCAB-9DB737CA705B}" dt="2022-08-30T14:00:15.332" v="4118" actId="1076"/>
          <ac:spMkLst>
            <pc:docMk/>
            <pc:sldMk cId="3406873373" sldId="3458"/>
            <ac:spMk id="35" creationId="{EF45F6DE-A674-9F8C-E11E-12DB9FD105FD}"/>
          </ac:spMkLst>
        </pc:spChg>
        <pc:spChg chg="mod">
          <ac:chgData name="Alexis Kinzelin" userId="e9f19f77-3c43-45b4-aa40-e880244cb77c" providerId="ADAL" clId="{6FBAEA7B-492C-4A94-BCAB-9DB737CA705B}" dt="2022-08-30T14:08:08.095" v="4230" actId="1036"/>
          <ac:spMkLst>
            <pc:docMk/>
            <pc:sldMk cId="3406873373" sldId="3458"/>
            <ac:spMk id="45" creationId="{4853B9C7-2F4D-3191-28E4-E184F567AF4C}"/>
          </ac:spMkLst>
        </pc:spChg>
        <pc:spChg chg="mod">
          <ac:chgData name="Alexis Kinzelin" userId="e9f19f77-3c43-45b4-aa40-e880244cb77c" providerId="ADAL" clId="{6FBAEA7B-492C-4A94-BCAB-9DB737CA705B}" dt="2022-08-30T14:08:08.095" v="4230" actId="1036"/>
          <ac:spMkLst>
            <pc:docMk/>
            <pc:sldMk cId="3406873373" sldId="3458"/>
            <ac:spMk id="47" creationId="{56C5240F-330B-EFDB-AF46-91F4D77301CB}"/>
          </ac:spMkLst>
        </pc:spChg>
        <pc:spChg chg="del">
          <ac:chgData name="Alexis Kinzelin" userId="e9f19f77-3c43-45b4-aa40-e880244cb77c" providerId="ADAL" clId="{6FBAEA7B-492C-4A94-BCAB-9DB737CA705B}" dt="2022-08-30T13:34:59.500" v="3869" actId="478"/>
          <ac:spMkLst>
            <pc:docMk/>
            <pc:sldMk cId="3406873373" sldId="3458"/>
            <ac:spMk id="48" creationId="{E2E6A449-6678-2424-A1C7-23E6BB338757}"/>
          </ac:spMkLst>
        </pc:spChg>
        <pc:spChg chg="mod">
          <ac:chgData name="Alexis Kinzelin" userId="e9f19f77-3c43-45b4-aa40-e880244cb77c" providerId="ADAL" clId="{6FBAEA7B-492C-4A94-BCAB-9DB737CA705B}" dt="2022-08-30T14:14:03.366" v="4365" actId="14100"/>
          <ac:spMkLst>
            <pc:docMk/>
            <pc:sldMk cId="3406873373" sldId="3458"/>
            <ac:spMk id="49" creationId="{31E6FE1A-2C0F-E2F9-FCA3-BDD3B9E84AD8}"/>
          </ac:spMkLst>
        </pc:spChg>
        <pc:spChg chg="mod">
          <ac:chgData name="Alexis Kinzelin" userId="e9f19f77-3c43-45b4-aa40-e880244cb77c" providerId="ADAL" clId="{6FBAEA7B-492C-4A94-BCAB-9DB737CA705B}" dt="2022-08-30T14:13:13.107" v="4329" actId="1035"/>
          <ac:spMkLst>
            <pc:docMk/>
            <pc:sldMk cId="3406873373" sldId="3458"/>
            <ac:spMk id="50" creationId="{32514EDF-9162-9BDC-594E-E340FA9AAB6D}"/>
          </ac:spMkLst>
        </pc:spChg>
        <pc:spChg chg="mod">
          <ac:chgData name="Alexis Kinzelin" userId="e9f19f77-3c43-45b4-aa40-e880244cb77c" providerId="ADAL" clId="{6FBAEA7B-492C-4A94-BCAB-9DB737CA705B}" dt="2022-08-30T14:15:10.114" v="4394" actId="20577"/>
          <ac:spMkLst>
            <pc:docMk/>
            <pc:sldMk cId="3406873373" sldId="3458"/>
            <ac:spMk id="52" creationId="{4D2766B6-4213-2EBA-B575-AF254F8DD7F9}"/>
          </ac:spMkLst>
        </pc:spChg>
        <pc:spChg chg="add mod topLvl">
          <ac:chgData name="Alexis Kinzelin" userId="e9f19f77-3c43-45b4-aa40-e880244cb77c" providerId="ADAL" clId="{6FBAEA7B-492C-4A94-BCAB-9DB737CA705B}" dt="2022-08-30T13:44:40.279" v="3985" actId="1037"/>
          <ac:spMkLst>
            <pc:docMk/>
            <pc:sldMk cId="3406873373" sldId="3458"/>
            <ac:spMk id="56" creationId="{D831173B-0CBF-3F9A-B2F1-93D4C87DC6BC}"/>
          </ac:spMkLst>
        </pc:spChg>
        <pc:spChg chg="mod">
          <ac:chgData name="Alexis Kinzelin" userId="e9f19f77-3c43-45b4-aa40-e880244cb77c" providerId="ADAL" clId="{6FBAEA7B-492C-4A94-BCAB-9DB737CA705B}" dt="2022-08-30T14:08:08.095" v="4230" actId="1036"/>
          <ac:spMkLst>
            <pc:docMk/>
            <pc:sldMk cId="3406873373" sldId="3458"/>
            <ac:spMk id="57" creationId="{F4A5AA31-FF09-3B2B-7F5A-7968A0C66466}"/>
          </ac:spMkLst>
        </pc:spChg>
        <pc:spChg chg="mod topLvl">
          <ac:chgData name="Alexis Kinzelin" userId="e9f19f77-3c43-45b4-aa40-e880244cb77c" providerId="ADAL" clId="{6FBAEA7B-492C-4A94-BCAB-9DB737CA705B}" dt="2022-08-30T13:42:49.639" v="3958" actId="1037"/>
          <ac:spMkLst>
            <pc:docMk/>
            <pc:sldMk cId="3406873373" sldId="3458"/>
            <ac:spMk id="58" creationId="{8A9851E8-89D7-475A-0DAE-6E6ABEF169F3}"/>
          </ac:spMkLst>
        </pc:spChg>
        <pc:spChg chg="del">
          <ac:chgData name="Alexis Kinzelin" userId="e9f19f77-3c43-45b4-aa40-e880244cb77c" providerId="ADAL" clId="{6FBAEA7B-492C-4A94-BCAB-9DB737CA705B}" dt="2022-08-30T13:34:58.538" v="3868" actId="478"/>
          <ac:spMkLst>
            <pc:docMk/>
            <pc:sldMk cId="3406873373" sldId="3458"/>
            <ac:spMk id="60" creationId="{F34D2B83-033D-75C9-54E4-F589FC6E9C23}"/>
          </ac:spMkLst>
        </pc:spChg>
        <pc:spChg chg="mod">
          <ac:chgData name="Alexis Kinzelin" userId="e9f19f77-3c43-45b4-aa40-e880244cb77c" providerId="ADAL" clId="{6FBAEA7B-492C-4A94-BCAB-9DB737CA705B}" dt="2022-08-30T14:08:08.095" v="4230" actId="1036"/>
          <ac:spMkLst>
            <pc:docMk/>
            <pc:sldMk cId="3406873373" sldId="3458"/>
            <ac:spMk id="62" creationId="{48309ABE-D3AA-6229-A99C-07EBBA9EC37F}"/>
          </ac:spMkLst>
        </pc:spChg>
        <pc:spChg chg="mod">
          <ac:chgData name="Alexis Kinzelin" userId="e9f19f77-3c43-45b4-aa40-e880244cb77c" providerId="ADAL" clId="{6FBAEA7B-492C-4A94-BCAB-9DB737CA705B}" dt="2022-08-30T14:08:08.095" v="4230" actId="1036"/>
          <ac:spMkLst>
            <pc:docMk/>
            <pc:sldMk cId="3406873373" sldId="3458"/>
            <ac:spMk id="63" creationId="{A6AC329A-15D4-75AC-E5A6-F015AADE0C24}"/>
          </ac:spMkLst>
        </pc:spChg>
        <pc:spChg chg="mod">
          <ac:chgData name="Alexis Kinzelin" userId="e9f19f77-3c43-45b4-aa40-e880244cb77c" providerId="ADAL" clId="{6FBAEA7B-492C-4A94-BCAB-9DB737CA705B}" dt="2022-08-30T14:08:08.095" v="4230" actId="1036"/>
          <ac:spMkLst>
            <pc:docMk/>
            <pc:sldMk cId="3406873373" sldId="3458"/>
            <ac:spMk id="64" creationId="{6E1FE901-0755-CCF3-B312-D141C57516F1}"/>
          </ac:spMkLst>
        </pc:spChg>
        <pc:spChg chg="add del mod">
          <ac:chgData name="Alexis Kinzelin" userId="e9f19f77-3c43-45b4-aa40-e880244cb77c" providerId="ADAL" clId="{6FBAEA7B-492C-4A94-BCAB-9DB737CA705B}" dt="2022-08-30T13:40:59.551" v="3915" actId="11529"/>
          <ac:spMkLst>
            <pc:docMk/>
            <pc:sldMk cId="3406873373" sldId="3458"/>
            <ac:spMk id="74" creationId="{ACAE5648-AAA4-B0D2-7109-7F28BD65A513}"/>
          </ac:spMkLst>
        </pc:spChg>
        <pc:spChg chg="add mod ord">
          <ac:chgData name="Alexis Kinzelin" userId="e9f19f77-3c43-45b4-aa40-e880244cb77c" providerId="ADAL" clId="{6FBAEA7B-492C-4A94-BCAB-9DB737CA705B}" dt="2022-08-30T13:44:23.364" v="3980" actId="167"/>
          <ac:spMkLst>
            <pc:docMk/>
            <pc:sldMk cId="3406873373" sldId="3458"/>
            <ac:spMk id="77" creationId="{789038FD-BAE0-7132-9895-CF2B4D6767D4}"/>
          </ac:spMkLst>
        </pc:spChg>
        <pc:spChg chg="add mod">
          <ac:chgData name="Alexis Kinzelin" userId="e9f19f77-3c43-45b4-aa40-e880244cb77c" providerId="ADAL" clId="{6FBAEA7B-492C-4A94-BCAB-9DB737CA705B}" dt="2022-08-30T14:02:00.070" v="4136" actId="1035"/>
          <ac:spMkLst>
            <pc:docMk/>
            <pc:sldMk cId="3406873373" sldId="3458"/>
            <ac:spMk id="78" creationId="{A8A3FE50-FA10-552D-FE35-758A9B7D3A4A}"/>
          </ac:spMkLst>
        </pc:spChg>
        <pc:spChg chg="mod">
          <ac:chgData name="Alexis Kinzelin" userId="e9f19f77-3c43-45b4-aa40-e880244cb77c" providerId="ADAL" clId="{6FBAEA7B-492C-4A94-BCAB-9DB737CA705B}" dt="2022-08-30T14:08:08.095" v="4230" actId="1036"/>
          <ac:spMkLst>
            <pc:docMk/>
            <pc:sldMk cId="3406873373" sldId="3458"/>
            <ac:spMk id="83" creationId="{0AA09A05-19CD-651D-7A3C-F21C21E6E328}"/>
          </ac:spMkLst>
        </pc:spChg>
        <pc:spChg chg="add mod topLvl">
          <ac:chgData name="Alexis Kinzelin" userId="e9f19f77-3c43-45b4-aa40-e880244cb77c" providerId="ADAL" clId="{6FBAEA7B-492C-4A94-BCAB-9DB737CA705B}" dt="2022-08-30T14:00:12.523" v="4116" actId="164"/>
          <ac:spMkLst>
            <pc:docMk/>
            <pc:sldMk cId="3406873373" sldId="3458"/>
            <ac:spMk id="88" creationId="{29E9AA79-4291-D1B4-F3D9-840DDC9593C2}"/>
          </ac:spMkLst>
        </pc:spChg>
        <pc:spChg chg="add mod topLvl">
          <ac:chgData name="Alexis Kinzelin" userId="e9f19f77-3c43-45b4-aa40-e880244cb77c" providerId="ADAL" clId="{6FBAEA7B-492C-4A94-BCAB-9DB737CA705B}" dt="2022-08-30T14:00:12.523" v="4116" actId="164"/>
          <ac:spMkLst>
            <pc:docMk/>
            <pc:sldMk cId="3406873373" sldId="3458"/>
            <ac:spMk id="90" creationId="{80E7BEBF-8F70-2D22-FD6D-DE008912785A}"/>
          </ac:spMkLst>
        </pc:spChg>
        <pc:spChg chg="add mod">
          <ac:chgData name="Alexis Kinzelin" userId="e9f19f77-3c43-45b4-aa40-e880244cb77c" providerId="ADAL" clId="{6FBAEA7B-492C-4A94-BCAB-9DB737CA705B}" dt="2022-08-30T14:13:40.675" v="4340" actId="1037"/>
          <ac:spMkLst>
            <pc:docMk/>
            <pc:sldMk cId="3406873373" sldId="3458"/>
            <ac:spMk id="100" creationId="{E65CB3EC-815A-BF56-7D38-3175377D9F35}"/>
          </ac:spMkLst>
        </pc:spChg>
        <pc:spChg chg="add mod">
          <ac:chgData name="Alexis Kinzelin" userId="e9f19f77-3c43-45b4-aa40-e880244cb77c" providerId="ADAL" clId="{6FBAEA7B-492C-4A94-BCAB-9DB737CA705B}" dt="2022-08-30T14:13:49.694" v="4352" actId="14100"/>
          <ac:spMkLst>
            <pc:docMk/>
            <pc:sldMk cId="3406873373" sldId="3458"/>
            <ac:spMk id="101" creationId="{49415BD8-5F83-C67A-6214-634B6C19E512}"/>
          </ac:spMkLst>
        </pc:spChg>
        <pc:spChg chg="add">
          <ac:chgData name="Alexis Kinzelin" userId="e9f19f77-3c43-45b4-aa40-e880244cb77c" providerId="ADAL" clId="{6FBAEA7B-492C-4A94-BCAB-9DB737CA705B}" dt="2022-08-30T14:08:29.171" v="4233" actId="22"/>
          <ac:spMkLst>
            <pc:docMk/>
            <pc:sldMk cId="3406873373" sldId="3458"/>
            <ac:spMk id="105" creationId="{82759B0B-BC78-6955-946D-B14EA1AC2DE5}"/>
          </ac:spMkLst>
        </pc:spChg>
        <pc:grpChg chg="mod">
          <ac:chgData name="Alexis Kinzelin" userId="e9f19f77-3c43-45b4-aa40-e880244cb77c" providerId="ADAL" clId="{6FBAEA7B-492C-4A94-BCAB-9DB737CA705B}" dt="2022-08-30T14:08:08.095" v="4230" actId="1036"/>
          <ac:grpSpMkLst>
            <pc:docMk/>
            <pc:sldMk cId="3406873373" sldId="3458"/>
            <ac:grpSpMk id="22" creationId="{F19A0A18-6F35-D7A2-51A2-0FE6EAA26799}"/>
          </ac:grpSpMkLst>
        </pc:grpChg>
        <pc:grpChg chg="mod">
          <ac:chgData name="Alexis Kinzelin" userId="e9f19f77-3c43-45b4-aa40-e880244cb77c" providerId="ADAL" clId="{6FBAEA7B-492C-4A94-BCAB-9DB737CA705B}" dt="2022-08-30T14:08:08.095" v="4230" actId="1036"/>
          <ac:grpSpMkLst>
            <pc:docMk/>
            <pc:sldMk cId="3406873373" sldId="3458"/>
            <ac:grpSpMk id="36" creationId="{5A2E855E-B994-11AA-D8D0-0A0B47B755FA}"/>
          </ac:grpSpMkLst>
        </pc:grpChg>
        <pc:grpChg chg="del mod">
          <ac:chgData name="Alexis Kinzelin" userId="e9f19f77-3c43-45b4-aa40-e880244cb77c" providerId="ADAL" clId="{6FBAEA7B-492C-4A94-BCAB-9DB737CA705B}" dt="2022-08-30T13:36:45.436" v="3881" actId="165"/>
          <ac:grpSpMkLst>
            <pc:docMk/>
            <pc:sldMk cId="3406873373" sldId="3458"/>
            <ac:grpSpMk id="46" creationId="{844C015F-1B60-1F99-34DD-825FEC6B2070}"/>
          </ac:grpSpMkLst>
        </pc:grpChg>
        <pc:grpChg chg="add del ord">
          <ac:chgData name="Alexis Kinzelin" userId="e9f19f77-3c43-45b4-aa40-e880244cb77c" providerId="ADAL" clId="{6FBAEA7B-492C-4A94-BCAB-9DB737CA705B}" dt="2022-08-30T13:38:11.141" v="3908" actId="165"/>
          <ac:grpSpMkLst>
            <pc:docMk/>
            <pc:sldMk cId="3406873373" sldId="3458"/>
            <ac:grpSpMk id="73" creationId="{348A8ABA-0862-344A-D89A-5A5EFB04E148}"/>
          </ac:grpSpMkLst>
        </pc:grpChg>
        <pc:grpChg chg="add mod">
          <ac:chgData name="Alexis Kinzelin" userId="e9f19f77-3c43-45b4-aa40-e880244cb77c" providerId="ADAL" clId="{6FBAEA7B-492C-4A94-BCAB-9DB737CA705B}" dt="2022-08-30T14:08:08.095" v="4230" actId="1036"/>
          <ac:grpSpMkLst>
            <pc:docMk/>
            <pc:sldMk cId="3406873373" sldId="3458"/>
            <ac:grpSpMk id="79" creationId="{534BDD9F-19BF-F8DA-ACC5-BB41501286FF}"/>
          </ac:grpSpMkLst>
        </pc:grpChg>
        <pc:grpChg chg="add mod">
          <ac:chgData name="Alexis Kinzelin" userId="e9f19f77-3c43-45b4-aa40-e880244cb77c" providerId="ADAL" clId="{6FBAEA7B-492C-4A94-BCAB-9DB737CA705B}" dt="2022-08-30T14:08:08.095" v="4230" actId="1036"/>
          <ac:grpSpMkLst>
            <pc:docMk/>
            <pc:sldMk cId="3406873373" sldId="3458"/>
            <ac:grpSpMk id="99" creationId="{C076C1FD-73BF-49F8-1E30-69F3F530867D}"/>
          </ac:grpSpMkLst>
        </pc:grpChg>
        <pc:grpChg chg="add del mod">
          <ac:chgData name="Alexis Kinzelin" userId="e9f19f77-3c43-45b4-aa40-e880244cb77c" providerId="ADAL" clId="{6FBAEA7B-492C-4A94-BCAB-9DB737CA705B}" dt="2022-08-30T14:00:12.523" v="4116" actId="164"/>
          <ac:grpSpMkLst>
            <pc:docMk/>
            <pc:sldMk cId="3406873373" sldId="3458"/>
            <ac:grpSpMk id="102" creationId="{3C39A975-315F-B916-3404-B1F3C1328EC3}"/>
          </ac:grpSpMkLst>
        </pc:grpChg>
        <pc:grpChg chg="add mod">
          <ac:chgData name="Alexis Kinzelin" userId="e9f19f77-3c43-45b4-aa40-e880244cb77c" providerId="ADAL" clId="{6FBAEA7B-492C-4A94-BCAB-9DB737CA705B}" dt="2022-08-30T14:08:08.095" v="4230" actId="1036"/>
          <ac:grpSpMkLst>
            <pc:docMk/>
            <pc:sldMk cId="3406873373" sldId="3458"/>
            <ac:grpSpMk id="103" creationId="{A0BA35B0-72EF-6F7C-1923-B4A5D0D86239}"/>
          </ac:grpSpMkLst>
        </pc:grpChg>
        <pc:picChg chg="mod">
          <ac:chgData name="Alexis Kinzelin" userId="e9f19f77-3c43-45b4-aa40-e880244cb77c" providerId="ADAL" clId="{6FBAEA7B-492C-4A94-BCAB-9DB737CA705B}" dt="2022-08-30T14:08:08.095" v="4230" actId="1036"/>
          <ac:picMkLst>
            <pc:docMk/>
            <pc:sldMk cId="3406873373" sldId="3458"/>
            <ac:picMk id="8" creationId="{9CC4B1D1-7752-4A61-3D9F-7D10CCCD4828}"/>
          </ac:picMkLst>
        </pc:picChg>
        <pc:picChg chg="mod">
          <ac:chgData name="Alexis Kinzelin" userId="e9f19f77-3c43-45b4-aa40-e880244cb77c" providerId="ADAL" clId="{6FBAEA7B-492C-4A94-BCAB-9DB737CA705B}" dt="2022-08-30T14:08:08.095" v="4230" actId="1036"/>
          <ac:picMkLst>
            <pc:docMk/>
            <pc:sldMk cId="3406873373" sldId="3458"/>
            <ac:picMk id="15" creationId="{56426076-0EA7-134E-D7B6-AD10FE76079D}"/>
          </ac:picMkLst>
        </pc:picChg>
        <pc:picChg chg="mod">
          <ac:chgData name="Alexis Kinzelin" userId="e9f19f77-3c43-45b4-aa40-e880244cb77c" providerId="ADAL" clId="{6FBAEA7B-492C-4A94-BCAB-9DB737CA705B}" dt="2022-08-30T14:08:08.095" v="4230" actId="1036"/>
          <ac:picMkLst>
            <pc:docMk/>
            <pc:sldMk cId="3406873373" sldId="3458"/>
            <ac:picMk id="17" creationId="{2B6782DB-6731-E47B-6155-E320C2BFD2F3}"/>
          </ac:picMkLst>
        </pc:picChg>
        <pc:picChg chg="mod">
          <ac:chgData name="Alexis Kinzelin" userId="e9f19f77-3c43-45b4-aa40-e880244cb77c" providerId="ADAL" clId="{6FBAEA7B-492C-4A94-BCAB-9DB737CA705B}" dt="2022-08-30T14:08:08.095" v="4230" actId="1036"/>
          <ac:picMkLst>
            <pc:docMk/>
            <pc:sldMk cId="3406873373" sldId="3458"/>
            <ac:picMk id="21" creationId="{D541EE9F-B049-FEFA-A2E4-8F0282F6EA7D}"/>
          </ac:picMkLst>
        </pc:picChg>
        <pc:picChg chg="mod">
          <ac:chgData name="Alexis Kinzelin" userId="e9f19f77-3c43-45b4-aa40-e880244cb77c" providerId="ADAL" clId="{6FBAEA7B-492C-4A94-BCAB-9DB737CA705B}" dt="2022-08-30T14:08:08.095" v="4230" actId="1036"/>
          <ac:picMkLst>
            <pc:docMk/>
            <pc:sldMk cId="3406873373" sldId="3458"/>
            <ac:picMk id="23" creationId="{E1A696C5-ABB5-74B2-54A9-30B1CE1A936F}"/>
          </ac:picMkLst>
        </pc:picChg>
        <pc:picChg chg="mod">
          <ac:chgData name="Alexis Kinzelin" userId="e9f19f77-3c43-45b4-aa40-e880244cb77c" providerId="ADAL" clId="{6FBAEA7B-492C-4A94-BCAB-9DB737CA705B}" dt="2022-08-30T14:08:08.095" v="4230" actId="1036"/>
          <ac:picMkLst>
            <pc:docMk/>
            <pc:sldMk cId="3406873373" sldId="3458"/>
            <ac:picMk id="25" creationId="{0AFD357A-9C81-3310-70C6-402B00E280C5}"/>
          </ac:picMkLst>
        </pc:picChg>
        <pc:picChg chg="mod">
          <ac:chgData name="Alexis Kinzelin" userId="e9f19f77-3c43-45b4-aa40-e880244cb77c" providerId="ADAL" clId="{6FBAEA7B-492C-4A94-BCAB-9DB737CA705B}" dt="2022-08-30T14:08:08.095" v="4230" actId="1036"/>
          <ac:picMkLst>
            <pc:docMk/>
            <pc:sldMk cId="3406873373" sldId="3458"/>
            <ac:picMk id="29" creationId="{19B42831-CACD-05C7-32F3-10FBEB4ED41F}"/>
          </ac:picMkLst>
        </pc:picChg>
        <pc:picChg chg="mod">
          <ac:chgData name="Alexis Kinzelin" userId="e9f19f77-3c43-45b4-aa40-e880244cb77c" providerId="ADAL" clId="{6FBAEA7B-492C-4A94-BCAB-9DB737CA705B}" dt="2022-08-30T14:08:08.095" v="4230" actId="1036"/>
          <ac:picMkLst>
            <pc:docMk/>
            <pc:sldMk cId="3406873373" sldId="3458"/>
            <ac:picMk id="34" creationId="{CC3E77B6-950A-082F-FB17-BEC96AC3E9C3}"/>
          </ac:picMkLst>
        </pc:picChg>
        <pc:picChg chg="mod">
          <ac:chgData name="Alexis Kinzelin" userId="e9f19f77-3c43-45b4-aa40-e880244cb77c" providerId="ADAL" clId="{6FBAEA7B-492C-4A94-BCAB-9DB737CA705B}" dt="2022-08-30T14:08:08.095" v="4230" actId="1036"/>
          <ac:picMkLst>
            <pc:docMk/>
            <pc:sldMk cId="3406873373" sldId="3458"/>
            <ac:picMk id="53" creationId="{F316FA39-3A5B-6A60-8350-106098195FE1}"/>
          </ac:picMkLst>
        </pc:picChg>
        <pc:picChg chg="mod">
          <ac:chgData name="Alexis Kinzelin" userId="e9f19f77-3c43-45b4-aa40-e880244cb77c" providerId="ADAL" clId="{6FBAEA7B-492C-4A94-BCAB-9DB737CA705B}" dt="2022-08-30T14:08:08.095" v="4230" actId="1036"/>
          <ac:picMkLst>
            <pc:docMk/>
            <pc:sldMk cId="3406873373" sldId="3458"/>
            <ac:picMk id="80" creationId="{A45D74F8-8C01-053F-FA76-F45E74330FFD}"/>
          </ac:picMkLst>
        </pc:picChg>
        <pc:picChg chg="mod">
          <ac:chgData name="Alexis Kinzelin" userId="e9f19f77-3c43-45b4-aa40-e880244cb77c" providerId="ADAL" clId="{6FBAEA7B-492C-4A94-BCAB-9DB737CA705B}" dt="2022-08-30T14:08:08.095" v="4230" actId="1036"/>
          <ac:picMkLst>
            <pc:docMk/>
            <pc:sldMk cId="3406873373" sldId="3458"/>
            <ac:picMk id="91" creationId="{2DC17971-0E92-DD68-F799-807C4E376A28}"/>
          </ac:picMkLst>
        </pc:picChg>
        <pc:cxnChg chg="del mod topLvl">
          <ac:chgData name="Alexis Kinzelin" userId="e9f19f77-3c43-45b4-aa40-e880244cb77c" providerId="ADAL" clId="{6FBAEA7B-492C-4A94-BCAB-9DB737CA705B}" dt="2022-08-30T13:37:26.243" v="3894" actId="478"/>
          <ac:cxnSpMkLst>
            <pc:docMk/>
            <pc:sldMk cId="3406873373" sldId="3458"/>
            <ac:cxnSpMk id="18" creationId="{332069C5-E559-0A8D-074C-02161220EF91}"/>
          </ac:cxnSpMkLst>
        </pc:cxnChg>
        <pc:cxnChg chg="mod topLvl">
          <ac:chgData name="Alexis Kinzelin" userId="e9f19f77-3c43-45b4-aa40-e880244cb77c" providerId="ADAL" clId="{6FBAEA7B-492C-4A94-BCAB-9DB737CA705B}" dt="2022-08-30T13:42:57.788" v="3960" actId="14100"/>
          <ac:cxnSpMkLst>
            <pc:docMk/>
            <pc:sldMk cId="3406873373" sldId="3458"/>
            <ac:cxnSpMk id="33" creationId="{272E590A-61D8-89B4-A5F8-C154D0DEC4E1}"/>
          </ac:cxnSpMkLst>
        </pc:cxnChg>
        <pc:cxnChg chg="mod">
          <ac:chgData name="Alexis Kinzelin" userId="e9f19f77-3c43-45b4-aa40-e880244cb77c" providerId="ADAL" clId="{6FBAEA7B-492C-4A94-BCAB-9DB737CA705B}" dt="2022-08-30T14:08:08.095" v="4230" actId="1036"/>
          <ac:cxnSpMkLst>
            <pc:docMk/>
            <pc:sldMk cId="3406873373" sldId="3458"/>
            <ac:cxnSpMk id="37" creationId="{2A99356D-13C2-D493-C076-FB8823132180}"/>
          </ac:cxnSpMkLst>
        </pc:cxnChg>
        <pc:cxnChg chg="mod">
          <ac:chgData name="Alexis Kinzelin" userId="e9f19f77-3c43-45b4-aa40-e880244cb77c" providerId="ADAL" clId="{6FBAEA7B-492C-4A94-BCAB-9DB737CA705B}" dt="2022-08-30T14:08:08.095" v="4230" actId="1036"/>
          <ac:cxnSpMkLst>
            <pc:docMk/>
            <pc:sldMk cId="3406873373" sldId="3458"/>
            <ac:cxnSpMk id="51" creationId="{EFD9C36C-3A46-1B3F-E06B-80F8C1D041F7}"/>
          </ac:cxnSpMkLst>
        </pc:cxnChg>
        <pc:cxnChg chg="del mod">
          <ac:chgData name="Alexis Kinzelin" userId="e9f19f77-3c43-45b4-aa40-e880244cb77c" providerId="ADAL" clId="{6FBAEA7B-492C-4A94-BCAB-9DB737CA705B}" dt="2022-08-30T13:36:15.884" v="3878" actId="478"/>
          <ac:cxnSpMkLst>
            <pc:docMk/>
            <pc:sldMk cId="3406873373" sldId="3458"/>
            <ac:cxnSpMk id="55" creationId="{9286D032-9E1D-8D9C-34FB-93F46C305F3D}"/>
          </ac:cxnSpMkLst>
        </pc:cxnChg>
        <pc:cxnChg chg="add del mod">
          <ac:chgData name="Alexis Kinzelin" userId="e9f19f77-3c43-45b4-aa40-e880244cb77c" providerId="ADAL" clId="{6FBAEA7B-492C-4A94-BCAB-9DB737CA705B}" dt="2022-08-30T13:36:57.716" v="3884" actId="478"/>
          <ac:cxnSpMkLst>
            <pc:docMk/>
            <pc:sldMk cId="3406873373" sldId="3458"/>
            <ac:cxnSpMk id="67" creationId="{B3882985-3580-D2F3-B5ED-A2F456CB958F}"/>
          </ac:cxnSpMkLst>
        </pc:cxnChg>
        <pc:cxnChg chg="add del mod">
          <ac:chgData name="Alexis Kinzelin" userId="e9f19f77-3c43-45b4-aa40-e880244cb77c" providerId="ADAL" clId="{6FBAEA7B-492C-4A94-BCAB-9DB737CA705B}" dt="2022-08-30T14:00:55.867" v="4123" actId="478"/>
          <ac:cxnSpMkLst>
            <pc:docMk/>
            <pc:sldMk cId="3406873373" sldId="3458"/>
            <ac:cxnSpMk id="71" creationId="{14D00113-3625-552B-A14C-FB354A3E914D}"/>
          </ac:cxnSpMkLst>
        </pc:cxnChg>
        <pc:cxnChg chg="add mod ord">
          <ac:chgData name="Alexis Kinzelin" userId="e9f19f77-3c43-45b4-aa40-e880244cb77c" providerId="ADAL" clId="{6FBAEA7B-492C-4A94-BCAB-9DB737CA705B}" dt="2022-08-30T13:47:01.445" v="4021" actId="166"/>
          <ac:cxnSpMkLst>
            <pc:docMk/>
            <pc:sldMk cId="3406873373" sldId="3458"/>
            <ac:cxnSpMk id="75" creationId="{AEB41738-32B9-D1D6-4EA8-2C6E5F02B371}"/>
          </ac:cxnSpMkLst>
        </pc:cxnChg>
        <pc:cxnChg chg="add del mod">
          <ac:chgData name="Alexis Kinzelin" userId="e9f19f77-3c43-45b4-aa40-e880244cb77c" providerId="ADAL" clId="{6FBAEA7B-492C-4A94-BCAB-9DB737CA705B}" dt="2022-08-30T13:47:46.138" v="4024" actId="478"/>
          <ac:cxnSpMkLst>
            <pc:docMk/>
            <pc:sldMk cId="3406873373" sldId="3458"/>
            <ac:cxnSpMk id="82" creationId="{A6C511BB-8104-83C4-E3AB-79918DB19937}"/>
          </ac:cxnSpMkLst>
        </pc:cxnChg>
        <pc:cxnChg chg="add del mod">
          <ac:chgData name="Alexis Kinzelin" userId="e9f19f77-3c43-45b4-aa40-e880244cb77c" providerId="ADAL" clId="{6FBAEA7B-492C-4A94-BCAB-9DB737CA705B}" dt="2022-08-30T13:50:44.482" v="4052" actId="478"/>
          <ac:cxnSpMkLst>
            <pc:docMk/>
            <pc:sldMk cId="3406873373" sldId="3458"/>
            <ac:cxnSpMk id="86" creationId="{A358D598-23E2-90F4-F865-EA553B152066}"/>
          </ac:cxnSpMkLst>
        </pc:cxnChg>
        <pc:cxnChg chg="add mod topLvl">
          <ac:chgData name="Alexis Kinzelin" userId="e9f19f77-3c43-45b4-aa40-e880244cb77c" providerId="ADAL" clId="{6FBAEA7B-492C-4A94-BCAB-9DB737CA705B}" dt="2022-08-30T14:00:12.523" v="4116" actId="164"/>
          <ac:cxnSpMkLst>
            <pc:docMk/>
            <pc:sldMk cId="3406873373" sldId="3458"/>
            <ac:cxnSpMk id="93" creationId="{46F1821A-CF94-D7CA-C15A-58260C261B57}"/>
          </ac:cxnSpMkLst>
        </pc:cxnChg>
        <pc:cxnChg chg="add mod">
          <ac:chgData name="Alexis Kinzelin" userId="e9f19f77-3c43-45b4-aa40-e880244cb77c" providerId="ADAL" clId="{6FBAEA7B-492C-4A94-BCAB-9DB737CA705B}" dt="2022-08-30T13:51:47.126" v="4070" actId="14100"/>
          <ac:cxnSpMkLst>
            <pc:docMk/>
            <pc:sldMk cId="3406873373" sldId="3458"/>
            <ac:cxnSpMk id="98" creationId="{2B3419CF-A4D7-6239-150A-C9D5E11E9032}"/>
          </ac:cxnSpMkLst>
        </pc:cxnChg>
      </pc:sldChg>
      <pc:sldChg chg="addSp delSp modSp add mod delAnim modAnim">
        <pc:chgData name="Alexis Kinzelin" userId="e9f19f77-3c43-45b4-aa40-e880244cb77c" providerId="ADAL" clId="{6FBAEA7B-492C-4A94-BCAB-9DB737CA705B}" dt="2022-08-30T14:15:55.822" v="4428" actId="20577"/>
        <pc:sldMkLst>
          <pc:docMk/>
          <pc:sldMk cId="1158102162" sldId="3459"/>
        </pc:sldMkLst>
        <pc:spChg chg="del">
          <ac:chgData name="Alexis Kinzelin" userId="e9f19f77-3c43-45b4-aa40-e880244cb77c" providerId="ADAL" clId="{6FBAEA7B-492C-4A94-BCAB-9DB737CA705B}" dt="2022-08-30T14:09:23.926" v="4239" actId="478"/>
          <ac:spMkLst>
            <pc:docMk/>
            <pc:sldMk cId="1158102162" sldId="3459"/>
            <ac:spMk id="3" creationId="{85DFC8E4-79D8-9E49-E47B-F472A146EDA1}"/>
          </ac:spMkLst>
        </pc:spChg>
        <pc:spChg chg="del">
          <ac:chgData name="Alexis Kinzelin" userId="e9f19f77-3c43-45b4-aa40-e880244cb77c" providerId="ADAL" clId="{6FBAEA7B-492C-4A94-BCAB-9DB737CA705B}" dt="2022-08-30T14:10:25.993" v="4254" actId="478"/>
          <ac:spMkLst>
            <pc:docMk/>
            <pc:sldMk cId="1158102162" sldId="3459"/>
            <ac:spMk id="7" creationId="{1CACCCC1-6F5A-EA50-E84D-03D26BEB36E9}"/>
          </ac:spMkLst>
        </pc:spChg>
        <pc:spChg chg="add mod">
          <ac:chgData name="Alexis Kinzelin" userId="e9f19f77-3c43-45b4-aa40-e880244cb77c" providerId="ADAL" clId="{6FBAEA7B-492C-4A94-BCAB-9DB737CA705B}" dt="2022-08-30T14:15:55.822" v="4428" actId="20577"/>
          <ac:spMkLst>
            <pc:docMk/>
            <pc:sldMk cId="1158102162" sldId="3459"/>
            <ac:spMk id="18" creationId="{AFDF3D23-82AC-0A33-0C8D-C9030CE9B879}"/>
          </ac:spMkLst>
        </pc:spChg>
        <pc:spChg chg="add del mod">
          <ac:chgData name="Alexis Kinzelin" userId="e9f19f77-3c43-45b4-aa40-e880244cb77c" providerId="ADAL" clId="{6FBAEA7B-492C-4A94-BCAB-9DB737CA705B}" dt="2022-08-30T14:10:22.191" v="4253" actId="207"/>
          <ac:spMkLst>
            <pc:docMk/>
            <pc:sldMk cId="1158102162" sldId="3459"/>
            <ac:spMk id="20" creationId="{AF4C6A6F-5E67-7B54-7F93-DDC9910F0484}"/>
          </ac:spMkLst>
        </pc:spChg>
        <pc:spChg chg="del">
          <ac:chgData name="Alexis Kinzelin" userId="e9f19f77-3c43-45b4-aa40-e880244cb77c" providerId="ADAL" clId="{6FBAEA7B-492C-4A94-BCAB-9DB737CA705B}" dt="2022-08-30T14:09:28.150" v="4240" actId="478"/>
          <ac:spMkLst>
            <pc:docMk/>
            <pc:sldMk cId="1158102162" sldId="3459"/>
            <ac:spMk id="49" creationId="{31E6FE1A-2C0F-E2F9-FCA3-BDD3B9E84AD8}"/>
          </ac:spMkLst>
        </pc:spChg>
        <pc:spChg chg="mod">
          <ac:chgData name="Alexis Kinzelin" userId="e9f19f77-3c43-45b4-aa40-e880244cb77c" providerId="ADAL" clId="{6FBAEA7B-492C-4A94-BCAB-9DB737CA705B}" dt="2022-08-30T14:15:44.727" v="4425" actId="1038"/>
          <ac:spMkLst>
            <pc:docMk/>
            <pc:sldMk cId="1158102162" sldId="3459"/>
            <ac:spMk id="50" creationId="{32514EDF-9162-9BDC-594E-E340FA9AAB6D}"/>
          </ac:spMkLst>
        </pc:spChg>
        <pc:spChg chg="del">
          <ac:chgData name="Alexis Kinzelin" userId="e9f19f77-3c43-45b4-aa40-e880244cb77c" providerId="ADAL" clId="{6FBAEA7B-492C-4A94-BCAB-9DB737CA705B}" dt="2022-08-30T14:09:57.059" v="4245" actId="478"/>
          <ac:spMkLst>
            <pc:docMk/>
            <pc:sldMk cId="1158102162" sldId="3459"/>
            <ac:spMk id="52" creationId="{4D2766B6-4213-2EBA-B575-AF254F8DD7F9}"/>
          </ac:spMkLst>
        </pc:spChg>
        <pc:spChg chg="del">
          <ac:chgData name="Alexis Kinzelin" userId="e9f19f77-3c43-45b4-aa40-e880244cb77c" providerId="ADAL" clId="{6FBAEA7B-492C-4A94-BCAB-9DB737CA705B}" dt="2022-08-30T14:09:31.165" v="4241" actId="478"/>
          <ac:spMkLst>
            <pc:docMk/>
            <pc:sldMk cId="1158102162" sldId="3459"/>
            <ac:spMk id="57" creationId="{F4A5AA31-FF09-3B2B-7F5A-7968A0C66466}"/>
          </ac:spMkLst>
        </pc:spChg>
        <pc:spChg chg="del">
          <ac:chgData name="Alexis Kinzelin" userId="e9f19f77-3c43-45b4-aa40-e880244cb77c" providerId="ADAL" clId="{6FBAEA7B-492C-4A94-BCAB-9DB737CA705B}" dt="2022-08-30T14:09:23.926" v="4239" actId="478"/>
          <ac:spMkLst>
            <pc:docMk/>
            <pc:sldMk cId="1158102162" sldId="3459"/>
            <ac:spMk id="62" creationId="{48309ABE-D3AA-6229-A99C-07EBBA9EC37F}"/>
          </ac:spMkLst>
        </pc:spChg>
        <pc:spChg chg="del">
          <ac:chgData name="Alexis Kinzelin" userId="e9f19f77-3c43-45b4-aa40-e880244cb77c" providerId="ADAL" clId="{6FBAEA7B-492C-4A94-BCAB-9DB737CA705B}" dt="2022-08-30T14:10:03.021" v="4247" actId="478"/>
          <ac:spMkLst>
            <pc:docMk/>
            <pc:sldMk cId="1158102162" sldId="3459"/>
            <ac:spMk id="64" creationId="{6E1FE901-0755-CCF3-B312-D141C57516F1}"/>
          </ac:spMkLst>
        </pc:spChg>
        <pc:spChg chg="del">
          <ac:chgData name="Alexis Kinzelin" userId="e9f19f77-3c43-45b4-aa40-e880244cb77c" providerId="ADAL" clId="{6FBAEA7B-492C-4A94-BCAB-9DB737CA705B}" dt="2022-08-30T14:09:31.165" v="4241" actId="478"/>
          <ac:spMkLst>
            <pc:docMk/>
            <pc:sldMk cId="1158102162" sldId="3459"/>
            <ac:spMk id="83" creationId="{0AA09A05-19CD-651D-7A3C-F21C21E6E328}"/>
          </ac:spMkLst>
        </pc:spChg>
        <pc:spChg chg="mod">
          <ac:chgData name="Alexis Kinzelin" userId="e9f19f77-3c43-45b4-aa40-e880244cb77c" providerId="ADAL" clId="{6FBAEA7B-492C-4A94-BCAB-9DB737CA705B}" dt="2022-08-30T14:15:33.638" v="4406" actId="20577"/>
          <ac:spMkLst>
            <pc:docMk/>
            <pc:sldMk cId="1158102162" sldId="3459"/>
            <ac:spMk id="100" creationId="{E65CB3EC-815A-BF56-7D38-3175377D9F35}"/>
          </ac:spMkLst>
        </pc:spChg>
        <pc:spChg chg="del">
          <ac:chgData name="Alexis Kinzelin" userId="e9f19f77-3c43-45b4-aa40-e880244cb77c" providerId="ADAL" clId="{6FBAEA7B-492C-4A94-BCAB-9DB737CA705B}" dt="2022-08-30T14:09:33.923" v="4242" actId="478"/>
          <ac:spMkLst>
            <pc:docMk/>
            <pc:sldMk cId="1158102162" sldId="3459"/>
            <ac:spMk id="101" creationId="{49415BD8-5F83-C67A-6214-634B6C19E512}"/>
          </ac:spMkLst>
        </pc:spChg>
        <pc:spChg chg="del">
          <ac:chgData name="Alexis Kinzelin" userId="e9f19f77-3c43-45b4-aa40-e880244cb77c" providerId="ADAL" clId="{6FBAEA7B-492C-4A94-BCAB-9DB737CA705B}" dt="2022-08-30T14:10:04.146" v="4248" actId="478"/>
          <ac:spMkLst>
            <pc:docMk/>
            <pc:sldMk cId="1158102162" sldId="3459"/>
            <ac:spMk id="105" creationId="{82759B0B-BC78-6955-946D-B14EA1AC2DE5}"/>
          </ac:spMkLst>
        </pc:spChg>
        <pc:grpChg chg="add del">
          <ac:chgData name="Alexis Kinzelin" userId="e9f19f77-3c43-45b4-aa40-e880244cb77c" providerId="ADAL" clId="{6FBAEA7B-492C-4A94-BCAB-9DB737CA705B}" dt="2022-08-30T14:10:06.512" v="4250" actId="478"/>
          <ac:grpSpMkLst>
            <pc:docMk/>
            <pc:sldMk cId="1158102162" sldId="3459"/>
            <ac:grpSpMk id="99" creationId="{C076C1FD-73BF-49F8-1E30-69F3F530867D}"/>
          </ac:grpSpMkLst>
        </pc:grpChg>
        <pc:grpChg chg="del">
          <ac:chgData name="Alexis Kinzelin" userId="e9f19f77-3c43-45b4-aa40-e880244cb77c" providerId="ADAL" clId="{6FBAEA7B-492C-4A94-BCAB-9DB737CA705B}" dt="2022-08-30T14:09:54.081" v="4243" actId="478"/>
          <ac:grpSpMkLst>
            <pc:docMk/>
            <pc:sldMk cId="1158102162" sldId="3459"/>
            <ac:grpSpMk id="103" creationId="{A0BA35B0-72EF-6F7C-1923-B4A5D0D86239}"/>
          </ac:grpSpMkLst>
        </pc:grpChg>
        <pc:graphicFrameChg chg="add mod">
          <ac:chgData name="Alexis Kinzelin" userId="e9f19f77-3c43-45b4-aa40-e880244cb77c" providerId="ADAL" clId="{6FBAEA7B-492C-4A94-BCAB-9DB737CA705B}" dt="2022-08-30T14:11:13.039" v="4290" actId="1076"/>
          <ac:graphicFrameMkLst>
            <pc:docMk/>
            <pc:sldMk cId="1158102162" sldId="3459"/>
            <ac:graphicFrameMk id="48" creationId="{13DC61A4-29CF-88C8-F926-ED8C52FDA905}"/>
          </ac:graphicFrameMkLst>
        </pc:graphicFrameChg>
        <pc:picChg chg="del">
          <ac:chgData name="Alexis Kinzelin" userId="e9f19f77-3c43-45b4-aa40-e880244cb77c" providerId="ADAL" clId="{6FBAEA7B-492C-4A94-BCAB-9DB737CA705B}" dt="2022-08-30T14:10:25.993" v="4254" actId="478"/>
          <ac:picMkLst>
            <pc:docMk/>
            <pc:sldMk cId="1158102162" sldId="3459"/>
            <ac:picMk id="15" creationId="{56426076-0EA7-134E-D7B6-AD10FE76079D}"/>
          </ac:picMkLst>
        </pc:picChg>
        <pc:picChg chg="del">
          <ac:chgData name="Alexis Kinzelin" userId="e9f19f77-3c43-45b4-aa40-e880244cb77c" providerId="ADAL" clId="{6FBAEA7B-492C-4A94-BCAB-9DB737CA705B}" dt="2022-08-30T14:09:31.165" v="4241" actId="478"/>
          <ac:picMkLst>
            <pc:docMk/>
            <pc:sldMk cId="1158102162" sldId="3459"/>
            <ac:picMk id="17" creationId="{2B6782DB-6731-E47B-6155-E320C2BFD2F3}"/>
          </ac:picMkLst>
        </pc:picChg>
        <pc:picChg chg="del">
          <ac:chgData name="Alexis Kinzelin" userId="e9f19f77-3c43-45b4-aa40-e880244cb77c" providerId="ADAL" clId="{6FBAEA7B-492C-4A94-BCAB-9DB737CA705B}" dt="2022-08-30T14:09:31.165" v="4241" actId="478"/>
          <ac:picMkLst>
            <pc:docMk/>
            <pc:sldMk cId="1158102162" sldId="3459"/>
            <ac:picMk id="21" creationId="{D541EE9F-B049-FEFA-A2E4-8F0282F6EA7D}"/>
          </ac:picMkLst>
        </pc:picChg>
        <pc:picChg chg="del">
          <ac:chgData name="Alexis Kinzelin" userId="e9f19f77-3c43-45b4-aa40-e880244cb77c" providerId="ADAL" clId="{6FBAEA7B-492C-4A94-BCAB-9DB737CA705B}" dt="2022-08-30T14:09:31.165" v="4241" actId="478"/>
          <ac:picMkLst>
            <pc:docMk/>
            <pc:sldMk cId="1158102162" sldId="3459"/>
            <ac:picMk id="23" creationId="{E1A696C5-ABB5-74B2-54A9-30B1CE1A936F}"/>
          </ac:picMkLst>
        </pc:picChg>
        <pc:picChg chg="del">
          <ac:chgData name="Alexis Kinzelin" userId="e9f19f77-3c43-45b4-aa40-e880244cb77c" providerId="ADAL" clId="{6FBAEA7B-492C-4A94-BCAB-9DB737CA705B}" dt="2022-08-30T14:09:31.165" v="4241" actId="478"/>
          <ac:picMkLst>
            <pc:docMk/>
            <pc:sldMk cId="1158102162" sldId="3459"/>
            <ac:picMk id="25" creationId="{0AFD357A-9C81-3310-70C6-402B00E280C5}"/>
          </ac:picMkLst>
        </pc:picChg>
        <pc:picChg chg="del">
          <ac:chgData name="Alexis Kinzelin" userId="e9f19f77-3c43-45b4-aa40-e880244cb77c" providerId="ADAL" clId="{6FBAEA7B-492C-4A94-BCAB-9DB737CA705B}" dt="2022-08-30T14:09:31.165" v="4241" actId="478"/>
          <ac:picMkLst>
            <pc:docMk/>
            <pc:sldMk cId="1158102162" sldId="3459"/>
            <ac:picMk id="29" creationId="{19B42831-CACD-05C7-32F3-10FBEB4ED41F}"/>
          </ac:picMkLst>
        </pc:picChg>
        <pc:picChg chg="del">
          <ac:chgData name="Alexis Kinzelin" userId="e9f19f77-3c43-45b4-aa40-e880244cb77c" providerId="ADAL" clId="{6FBAEA7B-492C-4A94-BCAB-9DB737CA705B}" dt="2022-08-30T14:09:31.165" v="4241" actId="478"/>
          <ac:picMkLst>
            <pc:docMk/>
            <pc:sldMk cId="1158102162" sldId="3459"/>
            <ac:picMk id="80" creationId="{A45D74F8-8C01-053F-FA76-F45E74330FFD}"/>
          </ac:picMkLst>
        </pc:picChg>
        <pc:picChg chg="del">
          <ac:chgData name="Alexis Kinzelin" userId="e9f19f77-3c43-45b4-aa40-e880244cb77c" providerId="ADAL" clId="{6FBAEA7B-492C-4A94-BCAB-9DB737CA705B}" dt="2022-08-30T14:09:31.165" v="4241" actId="478"/>
          <ac:picMkLst>
            <pc:docMk/>
            <pc:sldMk cId="1158102162" sldId="3459"/>
            <ac:picMk id="91" creationId="{2DC17971-0E92-DD68-F799-807C4E376A28}"/>
          </ac:picMkLst>
        </pc:picChg>
        <pc:cxnChg chg="del">
          <ac:chgData name="Alexis Kinzelin" userId="e9f19f77-3c43-45b4-aa40-e880244cb77c" providerId="ADAL" clId="{6FBAEA7B-492C-4A94-BCAB-9DB737CA705B}" dt="2022-08-30T14:09:28.150" v="4240" actId="478"/>
          <ac:cxnSpMkLst>
            <pc:docMk/>
            <pc:sldMk cId="1158102162" sldId="3459"/>
            <ac:cxnSpMk id="37" creationId="{2A99356D-13C2-D493-C076-FB8823132180}"/>
          </ac:cxnSpMkLst>
        </pc:cxnChg>
        <pc:cxnChg chg="del">
          <ac:chgData name="Alexis Kinzelin" userId="e9f19f77-3c43-45b4-aa40-e880244cb77c" providerId="ADAL" clId="{6FBAEA7B-492C-4A94-BCAB-9DB737CA705B}" dt="2022-08-30T14:09:55.734" v="4244" actId="478"/>
          <ac:cxnSpMkLst>
            <pc:docMk/>
            <pc:sldMk cId="1158102162" sldId="3459"/>
            <ac:cxnSpMk id="51" creationId="{EFD9C36C-3A46-1B3F-E06B-80F8C1D041F7}"/>
          </ac:cxnSpMkLst>
        </pc:cxnChg>
      </pc:sldChg>
      <pc:sldChg chg="add del setBg">
        <pc:chgData name="Alexis Kinzelin" userId="e9f19f77-3c43-45b4-aa40-e880244cb77c" providerId="ADAL" clId="{6FBAEA7B-492C-4A94-BCAB-9DB737CA705B}" dt="2022-08-30T14:09:12.723" v="4237"/>
        <pc:sldMkLst>
          <pc:docMk/>
          <pc:sldMk cId="2812020164" sldId="3459"/>
        </pc:sldMkLst>
      </pc:sldChg>
      <pc:sldChg chg="add del setBg">
        <pc:chgData name="Alexis Kinzelin" userId="e9f19f77-3c43-45b4-aa40-e880244cb77c" providerId="ADAL" clId="{6FBAEA7B-492C-4A94-BCAB-9DB737CA705B}" dt="2022-08-30T14:27:28.675" v="4430"/>
        <pc:sldMkLst>
          <pc:docMk/>
          <pc:sldMk cId="2203806895" sldId="3460"/>
        </pc:sldMkLst>
      </pc:sldChg>
      <pc:sldChg chg="addSp delSp modSp add mod delAnim modAnim modNotesTx">
        <pc:chgData name="Alexis Kinzelin" userId="e9f19f77-3c43-45b4-aa40-e880244cb77c" providerId="ADAL" clId="{6FBAEA7B-492C-4A94-BCAB-9DB737CA705B}" dt="2022-08-30T14:35:13.034" v="4530" actId="1076"/>
        <pc:sldMkLst>
          <pc:docMk/>
          <pc:sldMk cId="4170299538" sldId="3460"/>
        </pc:sldMkLst>
        <pc:spChg chg="mod">
          <ac:chgData name="Alexis Kinzelin" userId="e9f19f77-3c43-45b4-aa40-e880244cb77c" providerId="ADAL" clId="{6FBAEA7B-492C-4A94-BCAB-9DB737CA705B}" dt="2022-08-30T14:35:13.034" v="4530" actId="1076"/>
          <ac:spMkLst>
            <pc:docMk/>
            <pc:sldMk cId="4170299538" sldId="3460"/>
            <ac:spMk id="14" creationId="{00000000-0000-0000-0000-000000000000}"/>
          </ac:spMkLst>
        </pc:spChg>
        <pc:spChg chg="del">
          <ac:chgData name="Alexis Kinzelin" userId="e9f19f77-3c43-45b4-aa40-e880244cb77c" providerId="ADAL" clId="{6FBAEA7B-492C-4A94-BCAB-9DB737CA705B}" dt="2022-08-30T14:28:10.470" v="4441" actId="478"/>
          <ac:spMkLst>
            <pc:docMk/>
            <pc:sldMk cId="4170299538" sldId="3460"/>
            <ac:spMk id="15" creationId="{00000000-0000-0000-0000-000000000000}"/>
          </ac:spMkLst>
        </pc:spChg>
        <pc:spChg chg="add del">
          <ac:chgData name="Alexis Kinzelin" userId="e9f19f77-3c43-45b4-aa40-e880244cb77c" providerId="ADAL" clId="{6FBAEA7B-492C-4A94-BCAB-9DB737CA705B}" dt="2022-08-30T14:28:37.159" v="4446" actId="22"/>
          <ac:spMkLst>
            <pc:docMk/>
            <pc:sldMk cId="4170299538" sldId="3460"/>
            <ac:spMk id="17" creationId="{DA278B29-9F79-7858-E586-C4A40DCABBDF}"/>
          </ac:spMkLst>
        </pc:spChg>
        <pc:spChg chg="add del mod">
          <ac:chgData name="Alexis Kinzelin" userId="e9f19f77-3c43-45b4-aa40-e880244cb77c" providerId="ADAL" clId="{6FBAEA7B-492C-4A94-BCAB-9DB737CA705B}" dt="2022-08-30T14:28:58.591" v="4450" actId="478"/>
          <ac:spMkLst>
            <pc:docMk/>
            <pc:sldMk cId="4170299538" sldId="3460"/>
            <ac:spMk id="19" creationId="{E9DB577A-58F4-EE7C-6ADE-0A6C6D73EF3E}"/>
          </ac:spMkLst>
        </pc:spChg>
        <pc:spChg chg="add mod">
          <ac:chgData name="Alexis Kinzelin" userId="e9f19f77-3c43-45b4-aa40-e880244cb77c" providerId="ADAL" clId="{6FBAEA7B-492C-4A94-BCAB-9DB737CA705B}" dt="2022-08-30T14:35:13.034" v="4530" actId="1076"/>
          <ac:spMkLst>
            <pc:docMk/>
            <pc:sldMk cId="4170299538" sldId="3460"/>
            <ac:spMk id="21" creationId="{1DEAB18D-3316-5386-4435-15DECC4AD395}"/>
          </ac:spMkLst>
        </pc:spChg>
        <pc:spChg chg="add mod">
          <ac:chgData name="Alexis Kinzelin" userId="e9f19f77-3c43-45b4-aa40-e880244cb77c" providerId="ADAL" clId="{6FBAEA7B-492C-4A94-BCAB-9DB737CA705B}" dt="2022-08-30T14:34:17.371" v="4518" actId="1076"/>
          <ac:spMkLst>
            <pc:docMk/>
            <pc:sldMk cId="4170299538" sldId="3460"/>
            <ac:spMk id="23" creationId="{38330B22-0007-0FCE-DAF9-10957432CA86}"/>
          </ac:spMkLst>
        </pc:spChg>
        <pc:grpChg chg="del">
          <ac:chgData name="Alexis Kinzelin" userId="e9f19f77-3c43-45b4-aa40-e880244cb77c" providerId="ADAL" clId="{6FBAEA7B-492C-4A94-BCAB-9DB737CA705B}" dt="2022-08-30T14:27:34.604" v="4433" actId="478"/>
          <ac:grpSpMkLst>
            <pc:docMk/>
            <pc:sldMk cId="4170299538" sldId="3460"/>
            <ac:grpSpMk id="2" creationId="{76586E21-8770-404B-61DF-2D866CB87A95}"/>
          </ac:grpSpMkLst>
        </pc:grpChg>
        <pc:picChg chg="mod">
          <ac:chgData name="Alexis Kinzelin" userId="e9f19f77-3c43-45b4-aa40-e880244cb77c" providerId="ADAL" clId="{6FBAEA7B-492C-4A94-BCAB-9DB737CA705B}" dt="2022-08-30T14:35:13.034" v="4530" actId="1076"/>
          <ac:picMkLst>
            <pc:docMk/>
            <pc:sldMk cId="4170299538" sldId="3460"/>
            <ac:picMk id="3" creationId="{00000000-0000-0000-0000-000000000000}"/>
          </ac:picMkLst>
        </pc:picChg>
        <pc:picChg chg="mod">
          <ac:chgData name="Alexis Kinzelin" userId="e9f19f77-3c43-45b4-aa40-e880244cb77c" providerId="ADAL" clId="{6FBAEA7B-492C-4A94-BCAB-9DB737CA705B}" dt="2022-08-30T14:35:13.034" v="4530" actId="1076"/>
          <ac:picMkLst>
            <pc:docMk/>
            <pc:sldMk cId="4170299538" sldId="3460"/>
            <ac:picMk id="4" creationId="{00000000-0000-0000-0000-000000000000}"/>
          </ac:picMkLst>
        </pc:picChg>
        <pc:picChg chg="mod">
          <ac:chgData name="Alexis Kinzelin" userId="e9f19f77-3c43-45b4-aa40-e880244cb77c" providerId="ADAL" clId="{6FBAEA7B-492C-4A94-BCAB-9DB737CA705B}" dt="2022-08-30T14:35:03.122" v="4527" actId="1076"/>
          <ac:picMkLst>
            <pc:docMk/>
            <pc:sldMk cId="4170299538" sldId="3460"/>
            <ac:picMk id="5" creationId="{00000000-0000-0000-0000-000000000000}"/>
          </ac:picMkLst>
        </pc:picChg>
        <pc:picChg chg="mod">
          <ac:chgData name="Alexis Kinzelin" userId="e9f19f77-3c43-45b4-aa40-e880244cb77c" providerId="ADAL" clId="{6FBAEA7B-492C-4A94-BCAB-9DB737CA705B}" dt="2022-08-30T14:34:08.657" v="4517" actId="1076"/>
          <ac:picMkLst>
            <pc:docMk/>
            <pc:sldMk cId="4170299538" sldId="3460"/>
            <ac:picMk id="6" creationId="{00000000-0000-0000-0000-000000000000}"/>
          </ac:picMkLst>
        </pc:picChg>
        <pc:picChg chg="mod">
          <ac:chgData name="Alexis Kinzelin" userId="e9f19f77-3c43-45b4-aa40-e880244cb77c" providerId="ADAL" clId="{6FBAEA7B-492C-4A94-BCAB-9DB737CA705B}" dt="2022-08-30T14:34:05.775" v="4516" actId="1076"/>
          <ac:picMkLst>
            <pc:docMk/>
            <pc:sldMk cId="4170299538" sldId="3460"/>
            <ac:picMk id="10"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2"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3" creationId="{00000000-0000-0000-0000-000000000000}"/>
          </ac:picMkLst>
        </pc:picChg>
      </pc:sldChg>
      <pc:sldChg chg="addSp delSp modSp add mod">
        <pc:chgData name="Alexis Kinzelin" userId="e9f19f77-3c43-45b4-aa40-e880244cb77c" providerId="ADAL" clId="{6FBAEA7B-492C-4A94-BCAB-9DB737CA705B}" dt="2022-08-31T10:49:38.619" v="11484" actId="20577"/>
        <pc:sldMkLst>
          <pc:docMk/>
          <pc:sldMk cId="194307646" sldId="3461"/>
        </pc:sldMkLst>
        <pc:spChg chg="add del mod">
          <ac:chgData name="Alexis Kinzelin" userId="e9f19f77-3c43-45b4-aa40-e880244cb77c" providerId="ADAL" clId="{6FBAEA7B-492C-4A94-BCAB-9DB737CA705B}" dt="2022-08-30T15:24:11.790" v="4653" actId="478"/>
          <ac:spMkLst>
            <pc:docMk/>
            <pc:sldMk cId="194307646" sldId="3461"/>
            <ac:spMk id="2" creationId="{C90C026E-02AF-0603-9876-CF207D97E4C3}"/>
          </ac:spMkLst>
        </pc:spChg>
        <pc:spChg chg="del">
          <ac:chgData name="Alexis Kinzelin" userId="e9f19f77-3c43-45b4-aa40-e880244cb77c" providerId="ADAL" clId="{6FBAEA7B-492C-4A94-BCAB-9DB737CA705B}" dt="2022-08-30T15:23:25.587" v="4620" actId="478"/>
          <ac:spMkLst>
            <pc:docMk/>
            <pc:sldMk cId="194307646" sldId="3461"/>
            <ac:spMk id="14" creationId="{00000000-0000-0000-0000-000000000000}"/>
          </ac:spMkLst>
        </pc:spChg>
        <pc:spChg chg="add mod">
          <ac:chgData name="Alexis Kinzelin" userId="e9f19f77-3c43-45b4-aa40-e880244cb77c" providerId="ADAL" clId="{6FBAEA7B-492C-4A94-BCAB-9DB737CA705B}" dt="2022-08-31T10:49:38.619" v="11484" actId="20577"/>
          <ac:spMkLst>
            <pc:docMk/>
            <pc:sldMk cId="194307646" sldId="3461"/>
            <ac:spMk id="15" creationId="{F7C7C418-FB94-B1BF-B3A6-0575474035C5}"/>
          </ac:spMkLst>
        </pc:spChg>
        <pc:spChg chg="add mod">
          <ac:chgData name="Alexis Kinzelin" userId="e9f19f77-3c43-45b4-aa40-e880244cb77c" providerId="ADAL" clId="{6FBAEA7B-492C-4A94-BCAB-9DB737CA705B}" dt="2022-08-30T15:35:07.772" v="5057" actId="1076"/>
          <ac:spMkLst>
            <pc:docMk/>
            <pc:sldMk cId="194307646" sldId="3461"/>
            <ac:spMk id="18" creationId="{EDD6C11D-5137-132D-1F4C-1A979F24464E}"/>
          </ac:spMkLst>
        </pc:spChg>
        <pc:spChg chg="add mod">
          <ac:chgData name="Alexis Kinzelin" userId="e9f19f77-3c43-45b4-aa40-e880244cb77c" providerId="ADAL" clId="{6FBAEA7B-492C-4A94-BCAB-9DB737CA705B}" dt="2022-08-30T15:35:07.772" v="5057" actId="1076"/>
          <ac:spMkLst>
            <pc:docMk/>
            <pc:sldMk cId="194307646" sldId="3461"/>
            <ac:spMk id="20" creationId="{11B5D93B-A1C6-3C55-8F70-740148F317F7}"/>
          </ac:spMkLst>
        </pc:spChg>
        <pc:spChg chg="del">
          <ac:chgData name="Alexis Kinzelin" userId="e9f19f77-3c43-45b4-aa40-e880244cb77c" providerId="ADAL" clId="{6FBAEA7B-492C-4A94-BCAB-9DB737CA705B}" dt="2022-08-30T15:23:25.587" v="4620" actId="478"/>
          <ac:spMkLst>
            <pc:docMk/>
            <pc:sldMk cId="194307646" sldId="3461"/>
            <ac:spMk id="21" creationId="{1DEAB18D-3316-5386-4435-15DECC4AD395}"/>
          </ac:spMkLst>
        </pc:spChg>
        <pc:spChg chg="del">
          <ac:chgData name="Alexis Kinzelin" userId="e9f19f77-3c43-45b4-aa40-e880244cb77c" providerId="ADAL" clId="{6FBAEA7B-492C-4A94-BCAB-9DB737CA705B}" dt="2022-08-30T15:23:25.587" v="4620" actId="478"/>
          <ac:spMkLst>
            <pc:docMk/>
            <pc:sldMk cId="194307646" sldId="3461"/>
            <ac:spMk id="23" creationId="{38330B22-0007-0FCE-DAF9-10957432CA86}"/>
          </ac:spMkLst>
        </pc:spChg>
        <pc:spChg chg="add del mod">
          <ac:chgData name="Alexis Kinzelin" userId="e9f19f77-3c43-45b4-aa40-e880244cb77c" providerId="ADAL" clId="{6FBAEA7B-492C-4A94-BCAB-9DB737CA705B}" dt="2022-08-30T15:27:42.078" v="4684" actId="478"/>
          <ac:spMkLst>
            <pc:docMk/>
            <pc:sldMk cId="194307646" sldId="3461"/>
            <ac:spMk id="24" creationId="{E73E0124-6358-995A-F370-A762E5F422C6}"/>
          </ac:spMkLst>
        </pc:spChg>
        <pc:spChg chg="add mod">
          <ac:chgData name="Alexis Kinzelin" userId="e9f19f77-3c43-45b4-aa40-e880244cb77c" providerId="ADAL" clId="{6FBAEA7B-492C-4A94-BCAB-9DB737CA705B}" dt="2022-08-30T15:35:07.772" v="5057" actId="1076"/>
          <ac:spMkLst>
            <pc:docMk/>
            <pc:sldMk cId="194307646" sldId="3461"/>
            <ac:spMk id="26" creationId="{4208B4EC-EC57-9125-6087-0737D92D8062}"/>
          </ac:spMkLst>
        </pc:spChg>
        <pc:spChg chg="add mod">
          <ac:chgData name="Alexis Kinzelin" userId="e9f19f77-3c43-45b4-aa40-e880244cb77c" providerId="ADAL" clId="{6FBAEA7B-492C-4A94-BCAB-9DB737CA705B}" dt="2022-08-30T15:35:07.772" v="5057" actId="1076"/>
          <ac:spMkLst>
            <pc:docMk/>
            <pc:sldMk cId="194307646" sldId="3461"/>
            <ac:spMk id="28" creationId="{956EB2FA-454D-7B60-4A1D-8D260730EBB5}"/>
          </ac:spMkLst>
        </pc:spChg>
        <pc:spChg chg="add mod">
          <ac:chgData name="Alexis Kinzelin" userId="e9f19f77-3c43-45b4-aa40-e880244cb77c" providerId="ADAL" clId="{6FBAEA7B-492C-4A94-BCAB-9DB737CA705B}" dt="2022-08-30T15:35:07.772" v="5057" actId="1076"/>
          <ac:spMkLst>
            <pc:docMk/>
            <pc:sldMk cId="194307646" sldId="3461"/>
            <ac:spMk id="29" creationId="{99561CC0-5141-E9B3-F88B-BF59287A38E8}"/>
          </ac:spMkLst>
        </pc:spChg>
        <pc:spChg chg="add mod">
          <ac:chgData name="Alexis Kinzelin" userId="e9f19f77-3c43-45b4-aa40-e880244cb77c" providerId="ADAL" clId="{6FBAEA7B-492C-4A94-BCAB-9DB737CA705B}" dt="2022-08-30T15:35:07.772" v="5057" actId="1076"/>
          <ac:spMkLst>
            <pc:docMk/>
            <pc:sldMk cId="194307646" sldId="3461"/>
            <ac:spMk id="30" creationId="{C944440E-7C04-E29C-A62D-A47D713F1FE1}"/>
          </ac:spMkLst>
        </pc:spChg>
        <pc:spChg chg="add mod">
          <ac:chgData name="Alexis Kinzelin" userId="e9f19f77-3c43-45b4-aa40-e880244cb77c" providerId="ADAL" clId="{6FBAEA7B-492C-4A94-BCAB-9DB737CA705B}" dt="2022-08-30T15:35:07.772" v="5057" actId="1076"/>
          <ac:spMkLst>
            <pc:docMk/>
            <pc:sldMk cId="194307646" sldId="3461"/>
            <ac:spMk id="31" creationId="{2CB1979D-90CA-6510-877C-C52CADEBA9C7}"/>
          </ac:spMkLst>
        </pc:spChg>
        <pc:spChg chg="add mod">
          <ac:chgData name="Alexis Kinzelin" userId="e9f19f77-3c43-45b4-aa40-e880244cb77c" providerId="ADAL" clId="{6FBAEA7B-492C-4A94-BCAB-9DB737CA705B}" dt="2022-08-30T15:35:07.772" v="5057" actId="1076"/>
          <ac:spMkLst>
            <pc:docMk/>
            <pc:sldMk cId="194307646" sldId="3461"/>
            <ac:spMk id="32" creationId="{0FF43D79-1FA2-B702-8A42-D00BDB70136C}"/>
          </ac:spMkLst>
        </pc:spChg>
        <pc:picChg chg="del">
          <ac:chgData name="Alexis Kinzelin" userId="e9f19f77-3c43-45b4-aa40-e880244cb77c" providerId="ADAL" clId="{6FBAEA7B-492C-4A94-BCAB-9DB737CA705B}" dt="2022-08-30T15:23:25.587" v="4620" actId="478"/>
          <ac:picMkLst>
            <pc:docMk/>
            <pc:sldMk cId="194307646" sldId="3461"/>
            <ac:picMk id="3"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4"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5"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6"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7" creationId="{05CD5E87-4BE0-D344-9C2B-325BADABA934}"/>
          </ac:picMkLst>
        </pc:picChg>
        <pc:picChg chg="add mod">
          <ac:chgData name="Alexis Kinzelin" userId="e9f19f77-3c43-45b4-aa40-e880244cb77c" providerId="ADAL" clId="{6FBAEA7B-492C-4A94-BCAB-9DB737CA705B}" dt="2022-08-30T15:23:32.475" v="4621"/>
          <ac:picMkLst>
            <pc:docMk/>
            <pc:sldMk cId="194307646" sldId="3461"/>
            <ac:picMk id="8" creationId="{E3953E87-3506-D444-996D-8C87AA2F0959}"/>
          </ac:picMkLst>
        </pc:picChg>
        <pc:picChg chg="add mod">
          <ac:chgData name="Alexis Kinzelin" userId="e9f19f77-3c43-45b4-aa40-e880244cb77c" providerId="ADAL" clId="{6FBAEA7B-492C-4A94-BCAB-9DB737CA705B}" dt="2022-08-30T15:23:32.475" v="4621"/>
          <ac:picMkLst>
            <pc:docMk/>
            <pc:sldMk cId="194307646" sldId="3461"/>
            <ac:picMk id="9" creationId="{4F8ACA63-9445-3D7D-F884-9602B0BE863B}"/>
          </ac:picMkLst>
        </pc:picChg>
        <pc:picChg chg="del">
          <ac:chgData name="Alexis Kinzelin" userId="e9f19f77-3c43-45b4-aa40-e880244cb77c" providerId="ADAL" clId="{6FBAEA7B-492C-4A94-BCAB-9DB737CA705B}" dt="2022-08-30T15:23:25.587" v="4620" actId="478"/>
          <ac:picMkLst>
            <pc:docMk/>
            <pc:sldMk cId="194307646" sldId="3461"/>
            <ac:picMk id="10"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11"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12" creationId="{A4C613AB-A335-343A-26A2-7FDE85992DCD}"/>
          </ac:picMkLst>
        </pc:picChg>
        <pc:picChg chg="add mod">
          <ac:chgData name="Alexis Kinzelin" userId="e9f19f77-3c43-45b4-aa40-e880244cb77c" providerId="ADAL" clId="{6FBAEA7B-492C-4A94-BCAB-9DB737CA705B}" dt="2022-08-30T15:35:07.772" v="5057" actId="1076"/>
          <ac:picMkLst>
            <pc:docMk/>
            <pc:sldMk cId="194307646" sldId="3461"/>
            <ac:picMk id="17" creationId="{A8D80CFF-8C3A-7CA3-64BC-A33F04E799C1}"/>
          </ac:picMkLst>
        </pc:picChg>
        <pc:cxnChg chg="add mod">
          <ac:chgData name="Alexis Kinzelin" userId="e9f19f77-3c43-45b4-aa40-e880244cb77c" providerId="ADAL" clId="{6FBAEA7B-492C-4A94-BCAB-9DB737CA705B}" dt="2022-08-30T15:35:07.772" v="5057" actId="1076"/>
          <ac:cxnSpMkLst>
            <pc:docMk/>
            <pc:sldMk cId="194307646" sldId="3461"/>
            <ac:cxnSpMk id="34" creationId="{2EEFC0D1-973B-976F-0D08-E0D7864BEB15}"/>
          </ac:cxnSpMkLst>
        </pc:cxnChg>
        <pc:cxnChg chg="add mod">
          <ac:chgData name="Alexis Kinzelin" userId="e9f19f77-3c43-45b4-aa40-e880244cb77c" providerId="ADAL" clId="{6FBAEA7B-492C-4A94-BCAB-9DB737CA705B}" dt="2022-08-30T15:35:07.772" v="5057" actId="1076"/>
          <ac:cxnSpMkLst>
            <pc:docMk/>
            <pc:sldMk cId="194307646" sldId="3461"/>
            <ac:cxnSpMk id="36" creationId="{AB958360-C398-B9FD-77C3-76B27F3ED40B}"/>
          </ac:cxnSpMkLst>
        </pc:cxnChg>
        <pc:cxnChg chg="add mod">
          <ac:chgData name="Alexis Kinzelin" userId="e9f19f77-3c43-45b4-aa40-e880244cb77c" providerId="ADAL" clId="{6FBAEA7B-492C-4A94-BCAB-9DB737CA705B}" dt="2022-08-30T15:35:07.772" v="5057" actId="1076"/>
          <ac:cxnSpMkLst>
            <pc:docMk/>
            <pc:sldMk cId="194307646" sldId="3461"/>
            <ac:cxnSpMk id="39" creationId="{9AB4B177-BC07-A903-CE58-70DD418F98CD}"/>
          </ac:cxnSpMkLst>
        </pc:cxnChg>
        <pc:cxnChg chg="add mod">
          <ac:chgData name="Alexis Kinzelin" userId="e9f19f77-3c43-45b4-aa40-e880244cb77c" providerId="ADAL" clId="{6FBAEA7B-492C-4A94-BCAB-9DB737CA705B}" dt="2022-08-30T15:35:07.772" v="5057" actId="1076"/>
          <ac:cxnSpMkLst>
            <pc:docMk/>
            <pc:sldMk cId="194307646" sldId="3461"/>
            <ac:cxnSpMk id="41" creationId="{5084746E-2ECC-37B6-B835-9A2BFB390CF3}"/>
          </ac:cxnSpMkLst>
        </pc:cxnChg>
        <pc:cxnChg chg="add mod">
          <ac:chgData name="Alexis Kinzelin" userId="e9f19f77-3c43-45b4-aa40-e880244cb77c" providerId="ADAL" clId="{6FBAEA7B-492C-4A94-BCAB-9DB737CA705B}" dt="2022-08-30T15:35:07.772" v="5057" actId="1076"/>
          <ac:cxnSpMkLst>
            <pc:docMk/>
            <pc:sldMk cId="194307646" sldId="3461"/>
            <ac:cxnSpMk id="43" creationId="{5A7E6CBF-FF49-71AD-3401-A57B7377B2E4}"/>
          </ac:cxnSpMkLst>
        </pc:cxnChg>
        <pc:cxnChg chg="add mod">
          <ac:chgData name="Alexis Kinzelin" userId="e9f19f77-3c43-45b4-aa40-e880244cb77c" providerId="ADAL" clId="{6FBAEA7B-492C-4A94-BCAB-9DB737CA705B}" dt="2022-08-30T15:35:07.772" v="5057" actId="1076"/>
          <ac:cxnSpMkLst>
            <pc:docMk/>
            <pc:sldMk cId="194307646" sldId="3461"/>
            <ac:cxnSpMk id="44" creationId="{975609CC-370B-C013-B469-A8882162B642}"/>
          </ac:cxnSpMkLst>
        </pc:cxnChg>
      </pc:sldChg>
      <pc:sldChg chg="add del setBg">
        <pc:chgData name="Alexis Kinzelin" userId="e9f19f77-3c43-45b4-aa40-e880244cb77c" providerId="ADAL" clId="{6FBAEA7B-492C-4A94-BCAB-9DB737CA705B}" dt="2022-08-30T14:27:39.797" v="4435"/>
        <pc:sldMkLst>
          <pc:docMk/>
          <pc:sldMk cId="1338793391" sldId="3461"/>
        </pc:sldMkLst>
      </pc:sldChg>
      <pc:sldChg chg="add del setBg">
        <pc:chgData name="Alexis Kinzelin" userId="e9f19f77-3c43-45b4-aa40-e880244cb77c" providerId="ADAL" clId="{6FBAEA7B-492C-4A94-BCAB-9DB737CA705B}" dt="2022-08-30T15:23:19.370" v="4618"/>
        <pc:sldMkLst>
          <pc:docMk/>
          <pc:sldMk cId="1657334718" sldId="3461"/>
        </pc:sldMkLst>
      </pc:sldChg>
      <pc:sldChg chg="add del setBg">
        <pc:chgData name="Alexis Kinzelin" userId="e9f19f77-3c43-45b4-aa40-e880244cb77c" providerId="ADAL" clId="{6FBAEA7B-492C-4A94-BCAB-9DB737CA705B}" dt="2022-08-30T15:20:02.381" v="4576"/>
        <pc:sldMkLst>
          <pc:docMk/>
          <pc:sldMk cId="3687033019" sldId="3461"/>
        </pc:sldMkLst>
      </pc:sldChg>
      <pc:sldChg chg="delSp add del mod">
        <pc:chgData name="Alexis Kinzelin" userId="e9f19f77-3c43-45b4-aa40-e880244cb77c" providerId="ADAL" clId="{6FBAEA7B-492C-4A94-BCAB-9DB737CA705B}" dt="2022-08-30T15:20:08.134" v="4579" actId="47"/>
        <pc:sldMkLst>
          <pc:docMk/>
          <pc:sldMk cId="3836872716" sldId="3461"/>
        </pc:sldMkLst>
        <pc:picChg chg="del">
          <ac:chgData name="Alexis Kinzelin" userId="e9f19f77-3c43-45b4-aa40-e880244cb77c" providerId="ADAL" clId="{6FBAEA7B-492C-4A94-BCAB-9DB737CA705B}" dt="2022-08-30T15:20:04.111" v="4578" actId="478"/>
          <ac:picMkLst>
            <pc:docMk/>
            <pc:sldMk cId="3836872716" sldId="3461"/>
            <ac:picMk id="27" creationId="{C2AE8282-ECEB-7B8D-E1BC-4D0561D45E88}"/>
          </ac:picMkLst>
        </pc:picChg>
      </pc:sldChg>
      <pc:sldChg chg="add del setBg">
        <pc:chgData name="Alexis Kinzelin" userId="e9f19f77-3c43-45b4-aa40-e880244cb77c" providerId="ADAL" clId="{6FBAEA7B-492C-4A94-BCAB-9DB737CA705B}" dt="2022-08-30T15:35:42.871" v="5059"/>
        <pc:sldMkLst>
          <pc:docMk/>
          <pc:sldMk cId="541403425" sldId="3462"/>
        </pc:sldMkLst>
      </pc:sldChg>
      <pc:sldChg chg="addSp delSp modSp add mod ord">
        <pc:chgData name="Alexis Kinzelin" userId="e9f19f77-3c43-45b4-aa40-e880244cb77c" providerId="ADAL" clId="{6FBAEA7B-492C-4A94-BCAB-9DB737CA705B}" dt="2022-08-31T10:49:12.988" v="11471" actId="121"/>
        <pc:sldMkLst>
          <pc:docMk/>
          <pc:sldMk cId="831060786" sldId="3462"/>
        </pc:sldMkLst>
        <pc:spChg chg="add del">
          <ac:chgData name="Alexis Kinzelin" userId="e9f19f77-3c43-45b4-aa40-e880244cb77c" providerId="ADAL" clId="{6FBAEA7B-492C-4A94-BCAB-9DB737CA705B}" dt="2022-08-30T16:21:13.595" v="5625" actId="22"/>
          <ac:spMkLst>
            <pc:docMk/>
            <pc:sldMk cId="831060786" sldId="3462"/>
            <ac:spMk id="3" creationId="{377B467E-E49C-4B6B-B26E-00C819D928D8}"/>
          </ac:spMkLst>
        </pc:spChg>
        <pc:spChg chg="add del">
          <ac:chgData name="Alexis Kinzelin" userId="e9f19f77-3c43-45b4-aa40-e880244cb77c" providerId="ADAL" clId="{6FBAEA7B-492C-4A94-BCAB-9DB737CA705B}" dt="2022-08-30T16:21:16.411" v="5627" actId="22"/>
          <ac:spMkLst>
            <pc:docMk/>
            <pc:sldMk cId="831060786" sldId="3462"/>
            <ac:spMk id="5" creationId="{9108B66E-662A-13D1-D19B-9E48493C685B}"/>
          </ac:spMkLst>
        </pc:spChg>
        <pc:spChg chg="add mod">
          <ac:chgData name="Alexis Kinzelin" userId="e9f19f77-3c43-45b4-aa40-e880244cb77c" providerId="ADAL" clId="{6FBAEA7B-492C-4A94-BCAB-9DB737CA705B}" dt="2022-08-30T16:22:03.714" v="5658" actId="1037"/>
          <ac:spMkLst>
            <pc:docMk/>
            <pc:sldMk cId="831060786" sldId="3462"/>
            <ac:spMk id="10" creationId="{D2C137A7-2655-E85E-C6B3-616F0252FC9B}"/>
          </ac:spMkLst>
        </pc:spChg>
        <pc:spChg chg="add mod">
          <ac:chgData name="Alexis Kinzelin" userId="e9f19f77-3c43-45b4-aa40-e880244cb77c" providerId="ADAL" clId="{6FBAEA7B-492C-4A94-BCAB-9DB737CA705B}" dt="2022-08-30T16:22:03.714" v="5658" actId="1037"/>
          <ac:spMkLst>
            <pc:docMk/>
            <pc:sldMk cId="831060786" sldId="3462"/>
            <ac:spMk id="11" creationId="{F082B104-10A8-F362-0A4D-19202BCB882B}"/>
          </ac:spMkLst>
        </pc:spChg>
        <pc:spChg chg="add mod">
          <ac:chgData name="Alexis Kinzelin" userId="e9f19f77-3c43-45b4-aa40-e880244cb77c" providerId="ADAL" clId="{6FBAEA7B-492C-4A94-BCAB-9DB737CA705B}" dt="2022-08-30T16:21:58.011" v="5648" actId="20577"/>
          <ac:spMkLst>
            <pc:docMk/>
            <pc:sldMk cId="831060786" sldId="3462"/>
            <ac:spMk id="13" creationId="{6DA5BF98-D294-4C66-B8F9-63E560EDF794}"/>
          </ac:spMkLst>
        </pc:spChg>
        <pc:spChg chg="mod">
          <ac:chgData name="Alexis Kinzelin" userId="e9f19f77-3c43-45b4-aa40-e880244cb77c" providerId="ADAL" clId="{6FBAEA7B-492C-4A94-BCAB-9DB737CA705B}" dt="2022-08-31T10:49:12.988" v="11471" actId="121"/>
          <ac:spMkLst>
            <pc:docMk/>
            <pc:sldMk cId="831060786" sldId="3462"/>
            <ac:spMk id="15" creationId="{F7C7C418-FB94-B1BF-B3A6-0575474035C5}"/>
          </ac:spMkLst>
        </pc:spChg>
        <pc:spChg chg="add del">
          <ac:chgData name="Alexis Kinzelin" userId="e9f19f77-3c43-45b4-aa40-e880244cb77c" providerId="ADAL" clId="{6FBAEA7B-492C-4A94-BCAB-9DB737CA705B}" dt="2022-08-30T16:22:43.514" v="5668" actId="22"/>
          <ac:spMkLst>
            <pc:docMk/>
            <pc:sldMk cId="831060786" sldId="3462"/>
            <ac:spMk id="18" creationId="{2287D29A-4A1B-46EB-6161-50AA04BCF929}"/>
          </ac:spMkLst>
        </pc:spChg>
        <pc:spChg chg="del">
          <ac:chgData name="Alexis Kinzelin" userId="e9f19f77-3c43-45b4-aa40-e880244cb77c" providerId="ADAL" clId="{6FBAEA7B-492C-4A94-BCAB-9DB737CA705B}" dt="2022-08-30T15:35:51.783" v="5082" actId="478"/>
          <ac:spMkLst>
            <pc:docMk/>
            <pc:sldMk cId="831060786" sldId="3462"/>
            <ac:spMk id="18" creationId="{EDD6C11D-5137-132D-1F4C-1A979F24464E}"/>
          </ac:spMkLst>
        </pc:spChg>
        <pc:spChg chg="del">
          <ac:chgData name="Alexis Kinzelin" userId="e9f19f77-3c43-45b4-aa40-e880244cb77c" providerId="ADAL" clId="{6FBAEA7B-492C-4A94-BCAB-9DB737CA705B}" dt="2022-08-30T15:35:51.783" v="5082" actId="478"/>
          <ac:spMkLst>
            <pc:docMk/>
            <pc:sldMk cId="831060786" sldId="3462"/>
            <ac:spMk id="20" creationId="{11B5D93B-A1C6-3C55-8F70-740148F317F7}"/>
          </ac:spMkLst>
        </pc:spChg>
        <pc:spChg chg="add del">
          <ac:chgData name="Alexis Kinzelin" userId="e9f19f77-3c43-45b4-aa40-e880244cb77c" providerId="ADAL" clId="{6FBAEA7B-492C-4A94-BCAB-9DB737CA705B}" dt="2022-08-30T16:22:43.514" v="5668" actId="22"/>
          <ac:spMkLst>
            <pc:docMk/>
            <pc:sldMk cId="831060786" sldId="3462"/>
            <ac:spMk id="20" creationId="{762F4390-50A3-2CC4-2580-7983625FD110}"/>
          </ac:spMkLst>
        </pc:spChg>
        <pc:spChg chg="add del">
          <ac:chgData name="Alexis Kinzelin" userId="e9f19f77-3c43-45b4-aa40-e880244cb77c" providerId="ADAL" clId="{6FBAEA7B-492C-4A94-BCAB-9DB737CA705B}" dt="2022-08-30T16:22:43.514" v="5668" actId="22"/>
          <ac:spMkLst>
            <pc:docMk/>
            <pc:sldMk cId="831060786" sldId="3462"/>
            <ac:spMk id="22" creationId="{EB3966D1-888A-55D6-65CF-62150AB04E98}"/>
          </ac:spMkLst>
        </pc:spChg>
        <pc:spChg chg="del">
          <ac:chgData name="Alexis Kinzelin" userId="e9f19f77-3c43-45b4-aa40-e880244cb77c" providerId="ADAL" clId="{6FBAEA7B-492C-4A94-BCAB-9DB737CA705B}" dt="2022-08-30T15:35:51.783" v="5082" actId="478"/>
          <ac:spMkLst>
            <pc:docMk/>
            <pc:sldMk cId="831060786" sldId="3462"/>
            <ac:spMk id="26" creationId="{4208B4EC-EC57-9125-6087-0737D92D8062}"/>
          </ac:spMkLst>
        </pc:spChg>
        <pc:spChg chg="del">
          <ac:chgData name="Alexis Kinzelin" userId="e9f19f77-3c43-45b4-aa40-e880244cb77c" providerId="ADAL" clId="{6FBAEA7B-492C-4A94-BCAB-9DB737CA705B}" dt="2022-08-30T15:35:51.783" v="5082" actId="478"/>
          <ac:spMkLst>
            <pc:docMk/>
            <pc:sldMk cId="831060786" sldId="3462"/>
            <ac:spMk id="28" creationId="{956EB2FA-454D-7B60-4A1D-8D260730EBB5}"/>
          </ac:spMkLst>
        </pc:spChg>
        <pc:spChg chg="del">
          <ac:chgData name="Alexis Kinzelin" userId="e9f19f77-3c43-45b4-aa40-e880244cb77c" providerId="ADAL" clId="{6FBAEA7B-492C-4A94-BCAB-9DB737CA705B}" dt="2022-08-30T15:35:54.037" v="5083" actId="478"/>
          <ac:spMkLst>
            <pc:docMk/>
            <pc:sldMk cId="831060786" sldId="3462"/>
            <ac:spMk id="29" creationId="{99561CC0-5141-E9B3-F88B-BF59287A38E8}"/>
          </ac:spMkLst>
        </pc:spChg>
        <pc:spChg chg="del">
          <ac:chgData name="Alexis Kinzelin" userId="e9f19f77-3c43-45b4-aa40-e880244cb77c" providerId="ADAL" clId="{6FBAEA7B-492C-4A94-BCAB-9DB737CA705B}" dt="2022-08-30T15:35:54.037" v="5083" actId="478"/>
          <ac:spMkLst>
            <pc:docMk/>
            <pc:sldMk cId="831060786" sldId="3462"/>
            <ac:spMk id="30" creationId="{C944440E-7C04-E29C-A62D-A47D713F1FE1}"/>
          </ac:spMkLst>
        </pc:spChg>
        <pc:spChg chg="del">
          <ac:chgData name="Alexis Kinzelin" userId="e9f19f77-3c43-45b4-aa40-e880244cb77c" providerId="ADAL" clId="{6FBAEA7B-492C-4A94-BCAB-9DB737CA705B}" dt="2022-08-30T15:35:54.037" v="5083" actId="478"/>
          <ac:spMkLst>
            <pc:docMk/>
            <pc:sldMk cId="831060786" sldId="3462"/>
            <ac:spMk id="31" creationId="{2CB1979D-90CA-6510-877C-C52CADEBA9C7}"/>
          </ac:spMkLst>
        </pc:spChg>
        <pc:spChg chg="del">
          <ac:chgData name="Alexis Kinzelin" userId="e9f19f77-3c43-45b4-aa40-e880244cb77c" providerId="ADAL" clId="{6FBAEA7B-492C-4A94-BCAB-9DB737CA705B}" dt="2022-08-30T15:35:54.037" v="5083" actId="478"/>
          <ac:spMkLst>
            <pc:docMk/>
            <pc:sldMk cId="831060786" sldId="3462"/>
            <ac:spMk id="32" creationId="{0FF43D79-1FA2-B702-8A42-D00BDB70136C}"/>
          </ac:spMkLst>
        </pc:spChg>
        <pc:picChg chg="add del">
          <ac:chgData name="Alexis Kinzelin" userId="e9f19f77-3c43-45b4-aa40-e880244cb77c" providerId="ADAL" clId="{6FBAEA7B-492C-4A94-BCAB-9DB737CA705B}" dt="2022-08-30T16:22:43.514" v="5668" actId="22"/>
          <ac:picMkLst>
            <pc:docMk/>
            <pc:sldMk cId="831060786" sldId="3462"/>
            <ac:picMk id="16" creationId="{B857AA62-F669-4DCE-4811-BEF1806C5D06}"/>
          </ac:picMkLst>
        </pc:picChg>
        <pc:picChg chg="del">
          <ac:chgData name="Alexis Kinzelin" userId="e9f19f77-3c43-45b4-aa40-e880244cb77c" providerId="ADAL" clId="{6FBAEA7B-492C-4A94-BCAB-9DB737CA705B}" dt="2022-08-30T15:35:51.783" v="5082" actId="478"/>
          <ac:picMkLst>
            <pc:docMk/>
            <pc:sldMk cId="831060786" sldId="3462"/>
            <ac:picMk id="17" creationId="{A8D80CFF-8C3A-7CA3-64BC-A33F04E799C1}"/>
          </ac:picMkLst>
        </pc:picChg>
        <pc:picChg chg="add mod">
          <ac:chgData name="Alexis Kinzelin" userId="e9f19f77-3c43-45b4-aa40-e880244cb77c" providerId="ADAL" clId="{6FBAEA7B-492C-4A94-BCAB-9DB737CA705B}" dt="2022-08-30T16:22:06.617" v="5666" actId="1037"/>
          <ac:picMkLst>
            <pc:docMk/>
            <pc:sldMk cId="831060786" sldId="3462"/>
            <ac:picMk id="2050" creationId="{AF878E1D-92F8-88FA-FC12-554CA618A5B7}"/>
          </ac:picMkLst>
        </pc:picChg>
        <pc:picChg chg="add mod">
          <ac:chgData name="Alexis Kinzelin" userId="e9f19f77-3c43-45b4-aa40-e880244cb77c" providerId="ADAL" clId="{6FBAEA7B-492C-4A94-BCAB-9DB737CA705B}" dt="2022-08-30T16:20:51.821" v="5620" actId="1076"/>
          <ac:picMkLst>
            <pc:docMk/>
            <pc:sldMk cId="831060786" sldId="3462"/>
            <ac:picMk id="2052" creationId="{1F217555-641C-A31A-08EC-EFD8ED11F64E}"/>
          </ac:picMkLst>
        </pc:picChg>
        <pc:cxnChg chg="del mod">
          <ac:chgData name="Alexis Kinzelin" userId="e9f19f77-3c43-45b4-aa40-e880244cb77c" providerId="ADAL" clId="{6FBAEA7B-492C-4A94-BCAB-9DB737CA705B}" dt="2022-08-30T15:35:51.783" v="5082" actId="478"/>
          <ac:cxnSpMkLst>
            <pc:docMk/>
            <pc:sldMk cId="831060786" sldId="3462"/>
            <ac:cxnSpMk id="34" creationId="{2EEFC0D1-973B-976F-0D08-E0D7864BEB15}"/>
          </ac:cxnSpMkLst>
        </pc:cxnChg>
        <pc:cxnChg chg="del">
          <ac:chgData name="Alexis Kinzelin" userId="e9f19f77-3c43-45b4-aa40-e880244cb77c" providerId="ADAL" clId="{6FBAEA7B-492C-4A94-BCAB-9DB737CA705B}" dt="2022-08-30T15:35:51.783" v="5082" actId="478"/>
          <ac:cxnSpMkLst>
            <pc:docMk/>
            <pc:sldMk cId="831060786" sldId="3462"/>
            <ac:cxnSpMk id="36" creationId="{AB958360-C398-B9FD-77C3-76B27F3ED40B}"/>
          </ac:cxnSpMkLst>
        </pc:cxnChg>
        <pc:cxnChg chg="del">
          <ac:chgData name="Alexis Kinzelin" userId="e9f19f77-3c43-45b4-aa40-e880244cb77c" providerId="ADAL" clId="{6FBAEA7B-492C-4A94-BCAB-9DB737CA705B}" dt="2022-08-30T15:35:51.783" v="5082" actId="478"/>
          <ac:cxnSpMkLst>
            <pc:docMk/>
            <pc:sldMk cId="831060786" sldId="3462"/>
            <ac:cxnSpMk id="39" creationId="{9AB4B177-BC07-A903-CE58-70DD418F98CD}"/>
          </ac:cxnSpMkLst>
        </pc:cxnChg>
        <pc:cxnChg chg="del">
          <ac:chgData name="Alexis Kinzelin" userId="e9f19f77-3c43-45b4-aa40-e880244cb77c" providerId="ADAL" clId="{6FBAEA7B-492C-4A94-BCAB-9DB737CA705B}" dt="2022-08-30T15:35:51.783" v="5082" actId="478"/>
          <ac:cxnSpMkLst>
            <pc:docMk/>
            <pc:sldMk cId="831060786" sldId="3462"/>
            <ac:cxnSpMk id="41" creationId="{5084746E-2ECC-37B6-B835-9A2BFB390CF3}"/>
          </ac:cxnSpMkLst>
        </pc:cxnChg>
        <pc:cxnChg chg="del">
          <ac:chgData name="Alexis Kinzelin" userId="e9f19f77-3c43-45b4-aa40-e880244cb77c" providerId="ADAL" clId="{6FBAEA7B-492C-4A94-BCAB-9DB737CA705B}" dt="2022-08-30T15:35:51.783" v="5082" actId="478"/>
          <ac:cxnSpMkLst>
            <pc:docMk/>
            <pc:sldMk cId="831060786" sldId="3462"/>
            <ac:cxnSpMk id="43" creationId="{5A7E6CBF-FF49-71AD-3401-A57B7377B2E4}"/>
          </ac:cxnSpMkLst>
        </pc:cxnChg>
        <pc:cxnChg chg="del">
          <ac:chgData name="Alexis Kinzelin" userId="e9f19f77-3c43-45b4-aa40-e880244cb77c" providerId="ADAL" clId="{6FBAEA7B-492C-4A94-BCAB-9DB737CA705B}" dt="2022-08-30T15:35:51.783" v="5082" actId="478"/>
          <ac:cxnSpMkLst>
            <pc:docMk/>
            <pc:sldMk cId="831060786" sldId="3462"/>
            <ac:cxnSpMk id="44" creationId="{975609CC-370B-C013-B469-A8882162B642}"/>
          </ac:cxnSpMkLst>
        </pc:cxnChg>
      </pc:sldChg>
      <pc:sldChg chg="add del setBg">
        <pc:chgData name="Alexis Kinzelin" userId="e9f19f77-3c43-45b4-aa40-e880244cb77c" providerId="ADAL" clId="{6FBAEA7B-492C-4A94-BCAB-9DB737CA705B}" dt="2022-08-30T15:55:13.657" v="5093"/>
        <pc:sldMkLst>
          <pc:docMk/>
          <pc:sldMk cId="556357621" sldId="3463"/>
        </pc:sldMkLst>
      </pc:sldChg>
      <pc:sldChg chg="addSp delSp modSp add mod ord">
        <pc:chgData name="Alexis Kinzelin" userId="e9f19f77-3c43-45b4-aa40-e880244cb77c" providerId="ADAL" clId="{6FBAEA7B-492C-4A94-BCAB-9DB737CA705B}" dt="2022-08-31T10:49:26.153" v="11474" actId="121"/>
        <pc:sldMkLst>
          <pc:docMk/>
          <pc:sldMk cId="3842490257" sldId="3463"/>
        </pc:sldMkLst>
        <pc:spChg chg="add del">
          <ac:chgData name="Alexis Kinzelin" userId="e9f19f77-3c43-45b4-aa40-e880244cb77c" providerId="ADAL" clId="{6FBAEA7B-492C-4A94-BCAB-9DB737CA705B}" dt="2022-08-30T15:55:55.387" v="5128" actId="22"/>
          <ac:spMkLst>
            <pc:docMk/>
            <pc:sldMk cId="3842490257" sldId="3463"/>
            <ac:spMk id="3" creationId="{F581C038-5BB2-04E6-9667-2AF9BE3E3EFA}"/>
          </ac:spMkLst>
        </pc:spChg>
        <pc:spChg chg="add mod">
          <ac:chgData name="Alexis Kinzelin" userId="e9f19f77-3c43-45b4-aa40-e880244cb77c" providerId="ADAL" clId="{6FBAEA7B-492C-4A94-BCAB-9DB737CA705B}" dt="2022-08-30T15:56:37.113" v="5157" actId="1076"/>
          <ac:spMkLst>
            <pc:docMk/>
            <pc:sldMk cId="3842490257" sldId="3463"/>
            <ac:spMk id="5" creationId="{D00B62B6-2CE9-2456-EE26-1D0E2BE590AC}"/>
          </ac:spMkLst>
        </pc:spChg>
        <pc:spChg chg="add mod">
          <ac:chgData name="Alexis Kinzelin" userId="e9f19f77-3c43-45b4-aa40-e880244cb77c" providerId="ADAL" clId="{6FBAEA7B-492C-4A94-BCAB-9DB737CA705B}" dt="2022-08-30T16:15:28.894" v="5591" actId="1076"/>
          <ac:spMkLst>
            <pc:docMk/>
            <pc:sldMk cId="3842490257" sldId="3463"/>
            <ac:spMk id="11" creationId="{94F7E549-11CF-FFD9-79F4-3C04638F7782}"/>
          </ac:spMkLst>
        </pc:spChg>
        <pc:spChg chg="mod">
          <ac:chgData name="Alexis Kinzelin" userId="e9f19f77-3c43-45b4-aa40-e880244cb77c" providerId="ADAL" clId="{6FBAEA7B-492C-4A94-BCAB-9DB737CA705B}" dt="2022-08-31T10:49:26.153" v="11474" actId="121"/>
          <ac:spMkLst>
            <pc:docMk/>
            <pc:sldMk cId="3842490257" sldId="3463"/>
            <ac:spMk id="15" creationId="{F7C7C418-FB94-B1BF-B3A6-0575474035C5}"/>
          </ac:spMkLst>
        </pc:spChg>
        <pc:spChg chg="mod">
          <ac:chgData name="Alexis Kinzelin" userId="e9f19f77-3c43-45b4-aa40-e880244cb77c" providerId="ADAL" clId="{6FBAEA7B-492C-4A94-BCAB-9DB737CA705B}" dt="2022-08-30T16:11:20.284" v="5450" actId="1076"/>
          <ac:spMkLst>
            <pc:docMk/>
            <pc:sldMk cId="3842490257" sldId="3463"/>
            <ac:spMk id="19" creationId="{D707920E-EC2B-1B1D-F34C-8876F8DE70C0}"/>
          </ac:spMkLst>
        </pc:spChg>
        <pc:spChg chg="mod">
          <ac:chgData name="Alexis Kinzelin" userId="e9f19f77-3c43-45b4-aa40-e880244cb77c" providerId="ADAL" clId="{6FBAEA7B-492C-4A94-BCAB-9DB737CA705B}" dt="2022-08-30T16:11:20.284" v="5450" actId="1076"/>
          <ac:spMkLst>
            <pc:docMk/>
            <pc:sldMk cId="3842490257" sldId="3463"/>
            <ac:spMk id="20" creationId="{94BE66A1-D07A-8FA2-D853-E4D58932D92B}"/>
          </ac:spMkLst>
        </pc:spChg>
        <pc:spChg chg="mod">
          <ac:chgData name="Alexis Kinzelin" userId="e9f19f77-3c43-45b4-aa40-e880244cb77c" providerId="ADAL" clId="{6FBAEA7B-492C-4A94-BCAB-9DB737CA705B}" dt="2022-08-30T16:11:20.284" v="5450" actId="1076"/>
          <ac:spMkLst>
            <pc:docMk/>
            <pc:sldMk cId="3842490257" sldId="3463"/>
            <ac:spMk id="21" creationId="{676B9506-6C90-CBCA-5470-8F138F1201C4}"/>
          </ac:spMkLst>
        </pc:spChg>
        <pc:spChg chg="mod">
          <ac:chgData name="Alexis Kinzelin" userId="e9f19f77-3c43-45b4-aa40-e880244cb77c" providerId="ADAL" clId="{6FBAEA7B-492C-4A94-BCAB-9DB737CA705B}" dt="2022-08-30T16:11:20.284" v="5450" actId="1076"/>
          <ac:spMkLst>
            <pc:docMk/>
            <pc:sldMk cId="3842490257" sldId="3463"/>
            <ac:spMk id="22" creationId="{F5ABA9DD-E7E6-B94F-E798-57270D045FDC}"/>
          </ac:spMkLst>
        </pc:spChg>
        <pc:spChg chg="mod">
          <ac:chgData name="Alexis Kinzelin" userId="e9f19f77-3c43-45b4-aa40-e880244cb77c" providerId="ADAL" clId="{6FBAEA7B-492C-4A94-BCAB-9DB737CA705B}" dt="2022-08-30T16:11:20.284" v="5450" actId="1076"/>
          <ac:spMkLst>
            <pc:docMk/>
            <pc:sldMk cId="3842490257" sldId="3463"/>
            <ac:spMk id="23" creationId="{5BB554BC-190F-09B8-15BF-1059752F5AEE}"/>
          </ac:spMkLst>
        </pc:spChg>
        <pc:spChg chg="mod">
          <ac:chgData name="Alexis Kinzelin" userId="e9f19f77-3c43-45b4-aa40-e880244cb77c" providerId="ADAL" clId="{6FBAEA7B-492C-4A94-BCAB-9DB737CA705B}" dt="2022-08-30T16:11:20.284" v="5450" actId="1076"/>
          <ac:spMkLst>
            <pc:docMk/>
            <pc:sldMk cId="3842490257" sldId="3463"/>
            <ac:spMk id="24" creationId="{63CF8A2F-CD79-66A6-1E65-4AEB7A88D008}"/>
          </ac:spMkLst>
        </pc:spChg>
        <pc:spChg chg="mod">
          <ac:chgData name="Alexis Kinzelin" userId="e9f19f77-3c43-45b4-aa40-e880244cb77c" providerId="ADAL" clId="{6FBAEA7B-492C-4A94-BCAB-9DB737CA705B}" dt="2022-08-30T16:11:20.284" v="5450" actId="1076"/>
          <ac:spMkLst>
            <pc:docMk/>
            <pc:sldMk cId="3842490257" sldId="3463"/>
            <ac:spMk id="25" creationId="{CCDB8F77-14A8-BEFA-145A-28B2335FFE02}"/>
          </ac:spMkLst>
        </pc:spChg>
        <pc:spChg chg="add del mod ord">
          <ac:chgData name="Alexis Kinzelin" userId="e9f19f77-3c43-45b4-aa40-e880244cb77c" providerId="ADAL" clId="{6FBAEA7B-492C-4A94-BCAB-9DB737CA705B}" dt="2022-08-30T16:13:58.178" v="5573" actId="478"/>
          <ac:spMkLst>
            <pc:docMk/>
            <pc:sldMk cId="3842490257" sldId="3463"/>
            <ac:spMk id="29" creationId="{FD977082-7C40-9795-F8B5-A3DF053029CA}"/>
          </ac:spMkLst>
        </pc:spChg>
        <pc:spChg chg="add del">
          <ac:chgData name="Alexis Kinzelin" userId="e9f19f77-3c43-45b4-aa40-e880244cb77c" providerId="ADAL" clId="{6FBAEA7B-492C-4A94-BCAB-9DB737CA705B}" dt="2022-08-30T16:10:03.372" v="5403"/>
          <ac:spMkLst>
            <pc:docMk/>
            <pc:sldMk cId="3842490257" sldId="3463"/>
            <ac:spMk id="30" creationId="{D0D58449-8759-5531-8644-405F55E5D26A}"/>
          </ac:spMkLst>
        </pc:spChg>
        <pc:spChg chg="add mod">
          <ac:chgData name="Alexis Kinzelin" userId="e9f19f77-3c43-45b4-aa40-e880244cb77c" providerId="ADAL" clId="{6FBAEA7B-492C-4A94-BCAB-9DB737CA705B}" dt="2022-08-30T16:15:28.894" v="5591" actId="1076"/>
          <ac:spMkLst>
            <pc:docMk/>
            <pc:sldMk cId="3842490257" sldId="3463"/>
            <ac:spMk id="31" creationId="{2F5C029E-556E-3D12-85C5-6606972307D2}"/>
          </ac:spMkLst>
        </pc:spChg>
        <pc:spChg chg="add mod">
          <ac:chgData name="Alexis Kinzelin" userId="e9f19f77-3c43-45b4-aa40-e880244cb77c" providerId="ADAL" clId="{6FBAEA7B-492C-4A94-BCAB-9DB737CA705B}" dt="2022-08-30T16:15:28.894" v="5591" actId="1076"/>
          <ac:spMkLst>
            <pc:docMk/>
            <pc:sldMk cId="3842490257" sldId="3463"/>
            <ac:spMk id="32" creationId="{5F23B3AA-0FFD-F5E5-1080-6C33E0AC8385}"/>
          </ac:spMkLst>
        </pc:spChg>
        <pc:grpChg chg="add del mod">
          <ac:chgData name="Alexis Kinzelin" userId="e9f19f77-3c43-45b4-aa40-e880244cb77c" providerId="ADAL" clId="{6FBAEA7B-492C-4A94-BCAB-9DB737CA705B}" dt="2022-08-30T16:13:56.606" v="5572" actId="478"/>
          <ac:grpSpMkLst>
            <pc:docMk/>
            <pc:sldMk cId="3842490257" sldId="3463"/>
            <ac:grpSpMk id="18" creationId="{4716CA50-2229-BA02-6CF2-C8C05B9C395A}"/>
          </ac:grpSpMkLst>
        </pc:grpChg>
        <pc:picChg chg="add del mod">
          <ac:chgData name="Alexis Kinzelin" userId="e9f19f77-3c43-45b4-aa40-e880244cb77c" providerId="ADAL" clId="{6FBAEA7B-492C-4A94-BCAB-9DB737CA705B}" dt="2022-08-30T15:57:41.638" v="5163" actId="478"/>
          <ac:picMkLst>
            <pc:docMk/>
            <pc:sldMk cId="3842490257" sldId="3463"/>
            <ac:picMk id="10" creationId="{1DDA4A78-018F-7354-F7C4-438682D2A381}"/>
          </ac:picMkLst>
        </pc:picChg>
        <pc:picChg chg="add del mod">
          <ac:chgData name="Alexis Kinzelin" userId="e9f19f77-3c43-45b4-aa40-e880244cb77c" providerId="ADAL" clId="{6FBAEA7B-492C-4A94-BCAB-9DB737CA705B}" dt="2022-08-30T16:13:56.606" v="5572" actId="478"/>
          <ac:picMkLst>
            <pc:docMk/>
            <pc:sldMk cId="3842490257" sldId="3463"/>
            <ac:picMk id="14" creationId="{7320471A-4B69-8017-EDFE-AFAF07E1E146}"/>
          </ac:picMkLst>
        </pc:picChg>
        <pc:picChg chg="add del mod">
          <ac:chgData name="Alexis Kinzelin" userId="e9f19f77-3c43-45b4-aa40-e880244cb77c" providerId="ADAL" clId="{6FBAEA7B-492C-4A94-BCAB-9DB737CA705B}" dt="2022-08-30T16:13:56.606" v="5572" actId="478"/>
          <ac:picMkLst>
            <pc:docMk/>
            <pc:sldMk cId="3842490257" sldId="3463"/>
            <ac:picMk id="17" creationId="{C10E3D84-0D91-C4F8-9CD5-6C09058212FC}"/>
          </ac:picMkLst>
        </pc:picChg>
        <pc:picChg chg="add del mod">
          <ac:chgData name="Alexis Kinzelin" userId="e9f19f77-3c43-45b4-aa40-e880244cb77c" providerId="ADAL" clId="{6FBAEA7B-492C-4A94-BCAB-9DB737CA705B}" dt="2022-08-30T16:02:43.011" v="5347" actId="478"/>
          <ac:picMkLst>
            <pc:docMk/>
            <pc:sldMk cId="3842490257" sldId="3463"/>
            <ac:picMk id="27" creationId="{FCC0BD90-A031-013B-03DE-4CEDDD73CC86}"/>
          </ac:picMkLst>
        </pc:picChg>
        <pc:picChg chg="add del mod">
          <ac:chgData name="Alexis Kinzelin" userId="e9f19f77-3c43-45b4-aa40-e880244cb77c" providerId="ADAL" clId="{6FBAEA7B-492C-4A94-BCAB-9DB737CA705B}" dt="2022-08-30T16:02:44.551" v="5348" actId="478"/>
          <ac:picMkLst>
            <pc:docMk/>
            <pc:sldMk cId="3842490257" sldId="3463"/>
            <ac:picMk id="28" creationId="{339041F4-292E-66DE-6F2F-0A7A93E54E13}"/>
          </ac:picMkLst>
        </pc:picChg>
        <pc:picChg chg="add mod">
          <ac:chgData name="Alexis Kinzelin" userId="e9f19f77-3c43-45b4-aa40-e880244cb77c" providerId="ADAL" clId="{6FBAEA7B-492C-4A94-BCAB-9DB737CA705B}" dt="2022-08-30T16:15:33.349" v="5592" actId="1076"/>
          <ac:picMkLst>
            <pc:docMk/>
            <pc:sldMk cId="3842490257" sldId="3463"/>
            <ac:picMk id="1028" creationId="{A3BF7560-286F-A1EB-9F86-9AFFD59D160C}"/>
          </ac:picMkLst>
        </pc:picChg>
      </pc:sldChg>
      <pc:sldChg chg="add del setBg">
        <pc:chgData name="Alexis Kinzelin" userId="e9f19f77-3c43-45b4-aa40-e880244cb77c" providerId="ADAL" clId="{6FBAEA7B-492C-4A94-BCAB-9DB737CA705B}" dt="2022-08-30T16:26:01.208" v="5677" actId="47"/>
        <pc:sldMkLst>
          <pc:docMk/>
          <pc:sldMk cId="717439733" sldId="3464"/>
        </pc:sldMkLst>
      </pc:sldChg>
      <pc:sldChg chg="add del setBg">
        <pc:chgData name="Alexis Kinzelin" userId="e9f19f77-3c43-45b4-aa40-e880244cb77c" providerId="ADAL" clId="{6FBAEA7B-492C-4A94-BCAB-9DB737CA705B}" dt="2022-08-30T16:26:06.203" v="5679"/>
        <pc:sldMkLst>
          <pc:docMk/>
          <pc:sldMk cId="1532023270" sldId="3464"/>
        </pc:sldMkLst>
      </pc:sldChg>
      <pc:sldChg chg="delSp modSp add del">
        <pc:chgData name="Alexis Kinzelin" userId="e9f19f77-3c43-45b4-aa40-e880244cb77c" providerId="ADAL" clId="{6FBAEA7B-492C-4A94-BCAB-9DB737CA705B}" dt="2022-08-30T16:24:26.034" v="5674" actId="47"/>
        <pc:sldMkLst>
          <pc:docMk/>
          <pc:sldMk cId="2898400601" sldId="3464"/>
        </pc:sldMkLst>
        <pc:spChg chg="mod">
          <ac:chgData name="Alexis Kinzelin" userId="e9f19f77-3c43-45b4-aa40-e880244cb77c" providerId="ADAL" clId="{6FBAEA7B-492C-4A94-BCAB-9DB737CA705B}" dt="2022-08-30T16:22:55.331" v="5673" actId="1076"/>
          <ac:spMkLst>
            <pc:docMk/>
            <pc:sldMk cId="2898400601" sldId="3464"/>
            <ac:spMk id="10" creationId="{D2C137A7-2655-E85E-C6B3-616F0252FC9B}"/>
          </ac:spMkLst>
        </pc:spChg>
        <pc:spChg chg="mod">
          <ac:chgData name="Alexis Kinzelin" userId="e9f19f77-3c43-45b4-aa40-e880244cb77c" providerId="ADAL" clId="{6FBAEA7B-492C-4A94-BCAB-9DB737CA705B}" dt="2022-08-30T16:22:55.331" v="5673" actId="1076"/>
          <ac:spMkLst>
            <pc:docMk/>
            <pc:sldMk cId="2898400601" sldId="3464"/>
            <ac:spMk id="11" creationId="{F082B104-10A8-F362-0A4D-19202BCB882B}"/>
          </ac:spMkLst>
        </pc:spChg>
        <pc:spChg chg="mod">
          <ac:chgData name="Alexis Kinzelin" userId="e9f19f77-3c43-45b4-aa40-e880244cb77c" providerId="ADAL" clId="{6FBAEA7B-492C-4A94-BCAB-9DB737CA705B}" dt="2022-08-30T16:22:55.331" v="5673" actId="1076"/>
          <ac:spMkLst>
            <pc:docMk/>
            <pc:sldMk cId="2898400601" sldId="3464"/>
            <ac:spMk id="13" creationId="{6DA5BF98-D294-4C66-B8F9-63E560EDF794}"/>
          </ac:spMkLst>
        </pc:spChg>
        <pc:picChg chg="del">
          <ac:chgData name="Alexis Kinzelin" userId="e9f19f77-3c43-45b4-aa40-e880244cb77c" providerId="ADAL" clId="{6FBAEA7B-492C-4A94-BCAB-9DB737CA705B}" dt="2022-08-30T16:22:50.986" v="5672" actId="478"/>
          <ac:picMkLst>
            <pc:docMk/>
            <pc:sldMk cId="2898400601" sldId="3464"/>
            <ac:picMk id="2050" creationId="{AF878E1D-92F8-88FA-FC12-554CA618A5B7}"/>
          </ac:picMkLst>
        </pc:picChg>
        <pc:picChg chg="mod">
          <ac:chgData name="Alexis Kinzelin" userId="e9f19f77-3c43-45b4-aa40-e880244cb77c" providerId="ADAL" clId="{6FBAEA7B-492C-4A94-BCAB-9DB737CA705B}" dt="2022-08-30T16:22:55.331" v="5673" actId="1076"/>
          <ac:picMkLst>
            <pc:docMk/>
            <pc:sldMk cId="2898400601" sldId="3464"/>
            <ac:picMk id="2052" creationId="{1F217555-641C-A31A-08EC-EFD8ED11F64E}"/>
          </ac:picMkLst>
        </pc:picChg>
      </pc:sldChg>
      <pc:sldChg chg="add del setBg">
        <pc:chgData name="Alexis Kinzelin" userId="e9f19f77-3c43-45b4-aa40-e880244cb77c" providerId="ADAL" clId="{6FBAEA7B-492C-4A94-BCAB-9DB737CA705B}" dt="2022-08-30T16:22:49.063" v="5670"/>
        <pc:sldMkLst>
          <pc:docMk/>
          <pc:sldMk cId="3015440063" sldId="3464"/>
        </pc:sldMkLst>
      </pc:sldChg>
      <pc:sldChg chg="modSp add mod">
        <pc:chgData name="Alexis Kinzelin" userId="e9f19f77-3c43-45b4-aa40-e880244cb77c" providerId="ADAL" clId="{6FBAEA7B-492C-4A94-BCAB-9DB737CA705B}" dt="2022-08-30T16:26:23.667" v="5725" actId="20577"/>
        <pc:sldMkLst>
          <pc:docMk/>
          <pc:sldMk cId="3269524823" sldId="3464"/>
        </pc:sldMkLst>
        <pc:spChg chg="mod">
          <ac:chgData name="Alexis Kinzelin" userId="e9f19f77-3c43-45b4-aa40-e880244cb77c" providerId="ADAL" clId="{6FBAEA7B-492C-4A94-BCAB-9DB737CA705B}" dt="2022-08-30T16:26:23.667" v="5725" actId="20577"/>
          <ac:spMkLst>
            <pc:docMk/>
            <pc:sldMk cId="3269524823" sldId="3464"/>
            <ac:spMk id="8" creationId="{A6FA2FB3-48F9-52E4-F5ED-9E0FBC0737CD}"/>
          </ac:spMkLst>
        </pc:spChg>
      </pc:sldChg>
      <pc:sldChg chg="add del setBg">
        <pc:chgData name="Alexis Kinzelin" userId="e9f19f77-3c43-45b4-aa40-e880244cb77c" providerId="ADAL" clId="{6FBAEA7B-492C-4A94-BCAB-9DB737CA705B}" dt="2022-08-30T16:28:21.250" v="5786"/>
        <pc:sldMkLst>
          <pc:docMk/>
          <pc:sldMk cId="442284753" sldId="3465"/>
        </pc:sldMkLst>
      </pc:sldChg>
      <pc:sldChg chg="addSp delSp modSp add mod modNotesTx">
        <pc:chgData name="Alexis Kinzelin" userId="e9f19f77-3c43-45b4-aa40-e880244cb77c" providerId="ADAL" clId="{6FBAEA7B-492C-4A94-BCAB-9DB737CA705B}" dt="2022-08-31T10:48:59.437" v="11468" actId="14100"/>
        <pc:sldMkLst>
          <pc:docMk/>
          <pc:sldMk cId="773264773" sldId="3465"/>
        </pc:sldMkLst>
        <pc:spChg chg="add del mod">
          <ac:chgData name="Alexis Kinzelin" userId="e9f19f77-3c43-45b4-aa40-e880244cb77c" providerId="ADAL" clId="{6FBAEA7B-492C-4A94-BCAB-9DB737CA705B}" dt="2022-08-30T16:41:52.203" v="5857" actId="478"/>
          <ac:spMkLst>
            <pc:docMk/>
            <pc:sldMk cId="773264773" sldId="3465"/>
            <ac:spMk id="2" creationId="{50F7D523-8059-39E2-D14E-49E5C33EB4C2}"/>
          </ac:spMkLst>
        </pc:spChg>
        <pc:spChg chg="add mod">
          <ac:chgData name="Alexis Kinzelin" userId="e9f19f77-3c43-45b4-aa40-e880244cb77c" providerId="ADAL" clId="{6FBAEA7B-492C-4A94-BCAB-9DB737CA705B}" dt="2022-08-30T16:49:05.837" v="5983" actId="1036"/>
          <ac:spMkLst>
            <pc:docMk/>
            <pc:sldMk cId="773264773" sldId="3465"/>
            <ac:spMk id="4" creationId="{6DD0A03B-A63C-54A6-9A50-80F77E09229B}"/>
          </ac:spMkLst>
        </pc:spChg>
        <pc:spChg chg="del">
          <ac:chgData name="Alexis Kinzelin" userId="e9f19f77-3c43-45b4-aa40-e880244cb77c" providerId="ADAL" clId="{6FBAEA7B-492C-4A94-BCAB-9DB737CA705B}" dt="2022-08-30T16:28:29.513" v="5788" actId="478"/>
          <ac:spMkLst>
            <pc:docMk/>
            <pc:sldMk cId="773264773" sldId="3465"/>
            <ac:spMk id="5" creationId="{D00B62B6-2CE9-2456-EE26-1D0E2BE590AC}"/>
          </ac:spMkLst>
        </pc:spChg>
        <pc:spChg chg="del">
          <ac:chgData name="Alexis Kinzelin" userId="e9f19f77-3c43-45b4-aa40-e880244cb77c" providerId="ADAL" clId="{6FBAEA7B-492C-4A94-BCAB-9DB737CA705B}" dt="2022-08-30T16:28:29.513" v="5788" actId="478"/>
          <ac:spMkLst>
            <pc:docMk/>
            <pc:sldMk cId="773264773" sldId="3465"/>
            <ac:spMk id="11" creationId="{94F7E549-11CF-FFD9-79F4-3C04638F7782}"/>
          </ac:spMkLst>
        </pc:spChg>
        <pc:spChg chg="mod">
          <ac:chgData name="Alexis Kinzelin" userId="e9f19f77-3c43-45b4-aa40-e880244cb77c" providerId="ADAL" clId="{6FBAEA7B-492C-4A94-BCAB-9DB737CA705B}" dt="2022-08-31T10:48:59.437" v="11468" actId="14100"/>
          <ac:spMkLst>
            <pc:docMk/>
            <pc:sldMk cId="773264773" sldId="3465"/>
            <ac:spMk id="15" creationId="{F7C7C418-FB94-B1BF-B3A6-0575474035C5}"/>
          </ac:spMkLst>
        </pc:spChg>
        <pc:spChg chg="del">
          <ac:chgData name="Alexis Kinzelin" userId="e9f19f77-3c43-45b4-aa40-e880244cb77c" providerId="ADAL" clId="{6FBAEA7B-492C-4A94-BCAB-9DB737CA705B}" dt="2022-08-30T16:28:29.513" v="5788" actId="478"/>
          <ac:spMkLst>
            <pc:docMk/>
            <pc:sldMk cId="773264773" sldId="3465"/>
            <ac:spMk id="31" creationId="{2F5C029E-556E-3D12-85C5-6606972307D2}"/>
          </ac:spMkLst>
        </pc:spChg>
        <pc:spChg chg="del">
          <ac:chgData name="Alexis Kinzelin" userId="e9f19f77-3c43-45b4-aa40-e880244cb77c" providerId="ADAL" clId="{6FBAEA7B-492C-4A94-BCAB-9DB737CA705B}" dt="2022-08-30T16:28:29.513" v="5788" actId="478"/>
          <ac:spMkLst>
            <pc:docMk/>
            <pc:sldMk cId="773264773" sldId="3465"/>
            <ac:spMk id="32" creationId="{5F23B3AA-0FFD-F5E5-1080-6C33E0AC8385}"/>
          </ac:spMkLst>
        </pc:spChg>
        <pc:picChg chg="add del mod">
          <ac:chgData name="Alexis Kinzelin" userId="e9f19f77-3c43-45b4-aa40-e880244cb77c" providerId="ADAL" clId="{6FBAEA7B-492C-4A94-BCAB-9DB737CA705B}" dt="2022-08-30T16:47:30.788" v="5941" actId="478"/>
          <ac:picMkLst>
            <pc:docMk/>
            <pc:sldMk cId="773264773" sldId="3465"/>
            <ac:picMk id="10" creationId="{35DB20DC-931F-E23F-8652-B22EC40DF188}"/>
          </ac:picMkLst>
        </pc:picChg>
        <pc:picChg chg="add del mod">
          <ac:chgData name="Alexis Kinzelin" userId="e9f19f77-3c43-45b4-aa40-e880244cb77c" providerId="ADAL" clId="{6FBAEA7B-492C-4A94-BCAB-9DB737CA705B}" dt="2022-08-30T16:47:30.788" v="5941" actId="478"/>
          <ac:picMkLst>
            <pc:docMk/>
            <pc:sldMk cId="773264773" sldId="3465"/>
            <ac:picMk id="14" creationId="{1711F103-3974-E69C-BEE7-2827E6A1CCFC}"/>
          </ac:picMkLst>
        </pc:picChg>
        <pc:picChg chg="add mod">
          <ac:chgData name="Alexis Kinzelin" userId="e9f19f77-3c43-45b4-aa40-e880244cb77c" providerId="ADAL" clId="{6FBAEA7B-492C-4A94-BCAB-9DB737CA705B}" dt="2022-08-31T08:24:05.533" v="8130" actId="1076"/>
          <ac:picMkLst>
            <pc:docMk/>
            <pc:sldMk cId="773264773" sldId="3465"/>
            <ac:picMk id="17" creationId="{B86C8D2B-4692-E30F-9F76-3DAFA6B9FA15}"/>
          </ac:picMkLst>
        </pc:picChg>
        <pc:picChg chg="add del mod">
          <ac:chgData name="Alexis Kinzelin" userId="e9f19f77-3c43-45b4-aa40-e880244cb77c" providerId="ADAL" clId="{6FBAEA7B-492C-4A94-BCAB-9DB737CA705B}" dt="2022-08-30T16:47:30.788" v="5941" actId="478"/>
          <ac:picMkLst>
            <pc:docMk/>
            <pc:sldMk cId="773264773" sldId="3465"/>
            <ac:picMk id="19" creationId="{4A0FFAB8-56CA-A3B4-32B3-B286D5F9D6FB}"/>
          </ac:picMkLst>
        </pc:picChg>
        <pc:picChg chg="add mod">
          <ac:chgData name="Alexis Kinzelin" userId="e9f19f77-3c43-45b4-aa40-e880244cb77c" providerId="ADAL" clId="{6FBAEA7B-492C-4A94-BCAB-9DB737CA705B}" dt="2022-08-31T08:24:03.534" v="8129" actId="1076"/>
          <ac:picMkLst>
            <pc:docMk/>
            <pc:sldMk cId="773264773" sldId="3465"/>
            <ac:picMk id="21" creationId="{0E38C019-A678-CE02-B909-9EAA8BD6750E}"/>
          </ac:picMkLst>
        </pc:picChg>
        <pc:picChg chg="add del mod modCrop">
          <ac:chgData name="Alexis Kinzelin" userId="e9f19f77-3c43-45b4-aa40-e880244cb77c" providerId="ADAL" clId="{6FBAEA7B-492C-4A94-BCAB-9DB737CA705B}" dt="2022-08-30T16:47:30.788" v="5941" actId="478"/>
          <ac:picMkLst>
            <pc:docMk/>
            <pc:sldMk cId="773264773" sldId="3465"/>
            <ac:picMk id="23" creationId="{E900943F-B910-C2F0-652F-945510D114FE}"/>
          </ac:picMkLst>
        </pc:picChg>
        <pc:picChg chg="add del mod">
          <ac:chgData name="Alexis Kinzelin" userId="e9f19f77-3c43-45b4-aa40-e880244cb77c" providerId="ADAL" clId="{6FBAEA7B-492C-4A94-BCAB-9DB737CA705B}" dt="2022-08-31T08:23:19.779" v="8111" actId="21"/>
          <ac:picMkLst>
            <pc:docMk/>
            <pc:sldMk cId="773264773" sldId="3465"/>
            <ac:picMk id="24" creationId="{548930A8-C84D-97D6-FF8F-BBCF677B6FA4}"/>
          </ac:picMkLst>
        </pc:picChg>
        <pc:picChg chg="add mod">
          <ac:chgData name="Alexis Kinzelin" userId="e9f19f77-3c43-45b4-aa40-e880244cb77c" providerId="ADAL" clId="{6FBAEA7B-492C-4A94-BCAB-9DB737CA705B}" dt="2022-08-31T08:23:34.336" v="8120" actId="1076"/>
          <ac:picMkLst>
            <pc:docMk/>
            <pc:sldMk cId="773264773" sldId="3465"/>
            <ac:picMk id="25" creationId="{E6665C87-E3EB-0421-8849-64F8953E3AB9}"/>
          </ac:picMkLst>
        </pc:picChg>
        <pc:picChg chg="add mod">
          <ac:chgData name="Alexis Kinzelin" userId="e9f19f77-3c43-45b4-aa40-e880244cb77c" providerId="ADAL" clId="{6FBAEA7B-492C-4A94-BCAB-9DB737CA705B}" dt="2022-08-31T08:23:57.561" v="8128" actId="1076"/>
          <ac:picMkLst>
            <pc:docMk/>
            <pc:sldMk cId="773264773" sldId="3465"/>
            <ac:picMk id="26" creationId="{D10650A5-09A2-3C59-82E0-030B67134732}"/>
          </ac:picMkLst>
        </pc:picChg>
        <pc:picChg chg="add mod">
          <ac:chgData name="Alexis Kinzelin" userId="e9f19f77-3c43-45b4-aa40-e880244cb77c" providerId="ADAL" clId="{6FBAEA7B-492C-4A94-BCAB-9DB737CA705B}" dt="2022-08-31T08:23:29.742" v="8118" actId="1076"/>
          <ac:picMkLst>
            <pc:docMk/>
            <pc:sldMk cId="773264773" sldId="3465"/>
            <ac:picMk id="27" creationId="{2245CBC8-1504-D07E-0B24-BC7B42BCC79E}"/>
          </ac:picMkLst>
        </pc:picChg>
        <pc:picChg chg="add mod">
          <ac:chgData name="Alexis Kinzelin" userId="e9f19f77-3c43-45b4-aa40-e880244cb77c" providerId="ADAL" clId="{6FBAEA7B-492C-4A94-BCAB-9DB737CA705B}" dt="2022-08-31T08:23:42.696" v="8126" actId="1076"/>
          <ac:picMkLst>
            <pc:docMk/>
            <pc:sldMk cId="773264773" sldId="3465"/>
            <ac:picMk id="29" creationId="{2841D621-4FCA-4B30-B8FB-740147FC10EE}"/>
          </ac:picMkLst>
        </pc:picChg>
        <pc:picChg chg="del">
          <ac:chgData name="Alexis Kinzelin" userId="e9f19f77-3c43-45b4-aa40-e880244cb77c" providerId="ADAL" clId="{6FBAEA7B-492C-4A94-BCAB-9DB737CA705B}" dt="2022-08-30T16:28:29.513" v="5788" actId="478"/>
          <ac:picMkLst>
            <pc:docMk/>
            <pc:sldMk cId="773264773" sldId="3465"/>
            <ac:picMk id="1028" creationId="{A3BF7560-286F-A1EB-9F86-9AFFD59D160C}"/>
          </ac:picMkLst>
        </pc:picChg>
        <pc:picChg chg="add mod">
          <ac:chgData name="Alexis Kinzelin" userId="e9f19f77-3c43-45b4-aa40-e880244cb77c" providerId="ADAL" clId="{6FBAEA7B-492C-4A94-BCAB-9DB737CA705B}" dt="2022-08-30T16:49:05.837" v="5983" actId="1036"/>
          <ac:picMkLst>
            <pc:docMk/>
            <pc:sldMk cId="773264773" sldId="3465"/>
            <ac:picMk id="3074" creationId="{DA897873-40A1-C7F2-4ADE-F662287E672B}"/>
          </ac:picMkLst>
        </pc:picChg>
      </pc:sldChg>
      <pc:sldChg chg="addSp delSp modSp add mod delAnim modAnim">
        <pc:chgData name="Alexis Kinzelin" userId="e9f19f77-3c43-45b4-aa40-e880244cb77c" providerId="ADAL" clId="{6FBAEA7B-492C-4A94-BCAB-9DB737CA705B}" dt="2022-08-31T10:48:26.019" v="11460" actId="255"/>
        <pc:sldMkLst>
          <pc:docMk/>
          <pc:sldMk cId="405401018" sldId="3466"/>
        </pc:sldMkLst>
        <pc:spChg chg="add mod">
          <ac:chgData name="Alexis Kinzelin" userId="e9f19f77-3c43-45b4-aa40-e880244cb77c" providerId="ADAL" clId="{6FBAEA7B-492C-4A94-BCAB-9DB737CA705B}" dt="2022-08-30T18:01:35.105" v="7262" actId="1076"/>
          <ac:spMkLst>
            <pc:docMk/>
            <pc:sldMk cId="405401018" sldId="3466"/>
            <ac:spMk id="3" creationId="{3F9CB8AC-98D4-0CDE-7D6F-18203D24F930}"/>
          </ac:spMkLst>
        </pc:spChg>
        <pc:spChg chg="del">
          <ac:chgData name="Alexis Kinzelin" userId="e9f19f77-3c43-45b4-aa40-e880244cb77c" providerId="ADAL" clId="{6FBAEA7B-492C-4A94-BCAB-9DB737CA705B}" dt="2022-08-30T16:51:28.580" v="6021" actId="478"/>
          <ac:spMkLst>
            <pc:docMk/>
            <pc:sldMk cId="405401018" sldId="3466"/>
            <ac:spMk id="4" creationId="{6DD0A03B-A63C-54A6-9A50-80F77E09229B}"/>
          </ac:spMkLst>
        </pc:spChg>
        <pc:spChg chg="add mod">
          <ac:chgData name="Alexis Kinzelin" userId="e9f19f77-3c43-45b4-aa40-e880244cb77c" providerId="ADAL" clId="{6FBAEA7B-492C-4A94-BCAB-9DB737CA705B}" dt="2022-08-30T18:01:35.105" v="7262" actId="1076"/>
          <ac:spMkLst>
            <pc:docMk/>
            <pc:sldMk cId="405401018" sldId="3466"/>
            <ac:spMk id="5" creationId="{7A224771-68AE-BEE0-9C77-4B5164FB6625}"/>
          </ac:spMkLst>
        </pc:spChg>
        <pc:spChg chg="add del">
          <ac:chgData name="Alexis Kinzelin" userId="e9f19f77-3c43-45b4-aa40-e880244cb77c" providerId="ADAL" clId="{6FBAEA7B-492C-4A94-BCAB-9DB737CA705B}" dt="2022-08-30T17:35:54.612" v="6806" actId="22"/>
          <ac:spMkLst>
            <pc:docMk/>
            <pc:sldMk cId="405401018" sldId="3466"/>
            <ac:spMk id="10" creationId="{F14E5B56-DDDA-FC7E-F74F-A39B83512923}"/>
          </ac:spMkLst>
        </pc:spChg>
        <pc:spChg chg="add del mod">
          <ac:chgData name="Alexis Kinzelin" userId="e9f19f77-3c43-45b4-aa40-e880244cb77c" providerId="ADAL" clId="{6FBAEA7B-492C-4A94-BCAB-9DB737CA705B}" dt="2022-08-30T17:37:21.377" v="6923"/>
          <ac:spMkLst>
            <pc:docMk/>
            <pc:sldMk cId="405401018" sldId="3466"/>
            <ac:spMk id="13" creationId="{29D83D15-CCE1-8649-036B-8CBFD471D20C}"/>
          </ac:spMkLst>
        </pc:spChg>
        <pc:spChg chg="add mod topLvl">
          <ac:chgData name="Alexis Kinzelin" userId="e9f19f77-3c43-45b4-aa40-e880244cb77c" providerId="ADAL" clId="{6FBAEA7B-492C-4A94-BCAB-9DB737CA705B}" dt="2022-08-31T08:20:33.045" v="8096" actId="404"/>
          <ac:spMkLst>
            <pc:docMk/>
            <pc:sldMk cId="405401018" sldId="3466"/>
            <ac:spMk id="14" creationId="{BA6033F4-A48A-BB6A-BB88-A25D87E5A6FE}"/>
          </ac:spMkLst>
        </pc:spChg>
        <pc:spChg chg="mod">
          <ac:chgData name="Alexis Kinzelin" userId="e9f19f77-3c43-45b4-aa40-e880244cb77c" providerId="ADAL" clId="{6FBAEA7B-492C-4A94-BCAB-9DB737CA705B}" dt="2022-08-31T10:48:26.019" v="11460" actId="255"/>
          <ac:spMkLst>
            <pc:docMk/>
            <pc:sldMk cId="405401018" sldId="3466"/>
            <ac:spMk id="15" creationId="{F7C7C418-FB94-B1BF-B3A6-0575474035C5}"/>
          </ac:spMkLst>
        </pc:spChg>
        <pc:spChg chg="add mod topLvl">
          <ac:chgData name="Alexis Kinzelin" userId="e9f19f77-3c43-45b4-aa40-e880244cb77c" providerId="ADAL" clId="{6FBAEA7B-492C-4A94-BCAB-9DB737CA705B}" dt="2022-08-31T08:20:43.798" v="8097" actId="113"/>
          <ac:spMkLst>
            <pc:docMk/>
            <pc:sldMk cId="405401018" sldId="3466"/>
            <ac:spMk id="16" creationId="{83D80197-523F-1169-5899-E3966E9B1FDF}"/>
          </ac:spMkLst>
        </pc:spChg>
        <pc:spChg chg="add mod topLvl">
          <ac:chgData name="Alexis Kinzelin" userId="e9f19f77-3c43-45b4-aa40-e880244cb77c" providerId="ADAL" clId="{6FBAEA7B-492C-4A94-BCAB-9DB737CA705B}" dt="2022-08-31T08:21:32.248" v="8102" actId="255"/>
          <ac:spMkLst>
            <pc:docMk/>
            <pc:sldMk cId="405401018" sldId="3466"/>
            <ac:spMk id="18" creationId="{E5C993C5-6D51-C21F-69B7-A5B53F4F98F1}"/>
          </ac:spMkLst>
        </pc:spChg>
        <pc:spChg chg="add mod topLvl">
          <ac:chgData name="Alexis Kinzelin" userId="e9f19f77-3c43-45b4-aa40-e880244cb77c" providerId="ADAL" clId="{6FBAEA7B-492C-4A94-BCAB-9DB737CA705B}" dt="2022-08-31T08:21:32.248" v="8102" actId="255"/>
          <ac:spMkLst>
            <pc:docMk/>
            <pc:sldMk cId="405401018" sldId="3466"/>
            <ac:spMk id="19" creationId="{4A82C50B-142B-6B7D-0134-004B9BD2C3E7}"/>
          </ac:spMkLst>
        </pc:spChg>
        <pc:spChg chg="add mod topLvl">
          <ac:chgData name="Alexis Kinzelin" userId="e9f19f77-3c43-45b4-aa40-e880244cb77c" providerId="ADAL" clId="{6FBAEA7B-492C-4A94-BCAB-9DB737CA705B}" dt="2022-08-31T08:13:01.122" v="7997" actId="165"/>
          <ac:spMkLst>
            <pc:docMk/>
            <pc:sldMk cId="405401018" sldId="3466"/>
            <ac:spMk id="20" creationId="{024C49A8-5118-87D7-93AA-DDAC564C73CA}"/>
          </ac:spMkLst>
        </pc:spChg>
        <pc:spChg chg="add mod">
          <ac:chgData name="Alexis Kinzelin" userId="e9f19f77-3c43-45b4-aa40-e880244cb77c" providerId="ADAL" clId="{6FBAEA7B-492C-4A94-BCAB-9DB737CA705B}" dt="2022-08-31T08:13:07.898" v="7998" actId="1076"/>
          <ac:spMkLst>
            <pc:docMk/>
            <pc:sldMk cId="405401018" sldId="3466"/>
            <ac:spMk id="29" creationId="{BEFE384D-06D3-619B-622C-5826AEF6F6F2}"/>
          </ac:spMkLst>
        </pc:spChg>
        <pc:spChg chg="add mod">
          <ac:chgData name="Alexis Kinzelin" userId="e9f19f77-3c43-45b4-aa40-e880244cb77c" providerId="ADAL" clId="{6FBAEA7B-492C-4A94-BCAB-9DB737CA705B}" dt="2022-08-31T08:13:07.898" v="7998" actId="1076"/>
          <ac:spMkLst>
            <pc:docMk/>
            <pc:sldMk cId="405401018" sldId="3466"/>
            <ac:spMk id="31" creationId="{017A9077-4009-1605-269E-DB9C26956AF7}"/>
          </ac:spMkLst>
        </pc:spChg>
        <pc:spChg chg="add mod">
          <ac:chgData name="Alexis Kinzelin" userId="e9f19f77-3c43-45b4-aa40-e880244cb77c" providerId="ADAL" clId="{6FBAEA7B-492C-4A94-BCAB-9DB737CA705B}" dt="2022-08-31T08:15:39.142" v="8038" actId="14100"/>
          <ac:spMkLst>
            <pc:docMk/>
            <pc:sldMk cId="405401018" sldId="3466"/>
            <ac:spMk id="32" creationId="{1E302404-0043-FF8E-F7B2-8BBEF27EA1F4}"/>
          </ac:spMkLst>
        </pc:spChg>
        <pc:spChg chg="add mod topLvl">
          <ac:chgData name="Alexis Kinzelin" userId="e9f19f77-3c43-45b4-aa40-e880244cb77c" providerId="ADAL" clId="{6FBAEA7B-492C-4A94-BCAB-9DB737CA705B}" dt="2022-08-31T08:13:01.122" v="7997" actId="165"/>
          <ac:spMkLst>
            <pc:docMk/>
            <pc:sldMk cId="405401018" sldId="3466"/>
            <ac:spMk id="35" creationId="{F80AD0C8-80C0-93F8-9837-2D693A23E7F4}"/>
          </ac:spMkLst>
        </pc:spChg>
        <pc:spChg chg="mod">
          <ac:chgData name="Alexis Kinzelin" userId="e9f19f77-3c43-45b4-aa40-e880244cb77c" providerId="ADAL" clId="{6FBAEA7B-492C-4A94-BCAB-9DB737CA705B}" dt="2022-08-31T08:20:33.045" v="8096" actId="404"/>
          <ac:spMkLst>
            <pc:docMk/>
            <pc:sldMk cId="405401018" sldId="3466"/>
            <ac:spMk id="41" creationId="{0431B8E0-647A-A6EB-E4A9-ED43DF038B29}"/>
          </ac:spMkLst>
        </pc:spChg>
        <pc:spChg chg="mod">
          <ac:chgData name="Alexis Kinzelin" userId="e9f19f77-3c43-45b4-aa40-e880244cb77c" providerId="ADAL" clId="{6FBAEA7B-492C-4A94-BCAB-9DB737CA705B}" dt="2022-08-31T08:20:33.045" v="8096" actId="404"/>
          <ac:spMkLst>
            <pc:docMk/>
            <pc:sldMk cId="405401018" sldId="3466"/>
            <ac:spMk id="44" creationId="{C0D6FF27-487E-A418-2396-78F1934D39CB}"/>
          </ac:spMkLst>
        </pc:spChg>
        <pc:spChg chg="mod">
          <ac:chgData name="Alexis Kinzelin" userId="e9f19f77-3c43-45b4-aa40-e880244cb77c" providerId="ADAL" clId="{6FBAEA7B-492C-4A94-BCAB-9DB737CA705B}" dt="2022-08-31T08:20:33.045" v="8096" actId="404"/>
          <ac:spMkLst>
            <pc:docMk/>
            <pc:sldMk cId="405401018" sldId="3466"/>
            <ac:spMk id="45" creationId="{59D96F8D-BCEB-FC8D-5212-1C1613CAA3D1}"/>
          </ac:spMkLst>
        </pc:spChg>
        <pc:spChg chg="mod">
          <ac:chgData name="Alexis Kinzelin" userId="e9f19f77-3c43-45b4-aa40-e880244cb77c" providerId="ADAL" clId="{6FBAEA7B-492C-4A94-BCAB-9DB737CA705B}" dt="2022-08-31T08:21:32.248" v="8102" actId="255"/>
          <ac:spMkLst>
            <pc:docMk/>
            <pc:sldMk cId="405401018" sldId="3466"/>
            <ac:spMk id="49" creationId="{B2D2FF8F-8068-C16B-FC79-CD3F53B76CA8}"/>
          </ac:spMkLst>
        </pc:spChg>
        <pc:spChg chg="mod">
          <ac:chgData name="Alexis Kinzelin" userId="e9f19f77-3c43-45b4-aa40-e880244cb77c" providerId="ADAL" clId="{6FBAEA7B-492C-4A94-BCAB-9DB737CA705B}" dt="2022-08-31T08:21:32.248" v="8102" actId="255"/>
          <ac:spMkLst>
            <pc:docMk/>
            <pc:sldMk cId="405401018" sldId="3466"/>
            <ac:spMk id="53" creationId="{E7EA6775-6E22-3A80-EBFE-374CFCD1890B}"/>
          </ac:spMkLst>
        </pc:spChg>
        <pc:spChg chg="mod">
          <ac:chgData name="Alexis Kinzelin" userId="e9f19f77-3c43-45b4-aa40-e880244cb77c" providerId="ADAL" clId="{6FBAEA7B-492C-4A94-BCAB-9DB737CA705B}" dt="2022-08-31T08:17:49.107" v="8063" actId="27803"/>
          <ac:spMkLst>
            <pc:docMk/>
            <pc:sldMk cId="405401018" sldId="3466"/>
            <ac:spMk id="58" creationId="{5097204F-4A78-E2FF-E183-D459FE6E9ECB}"/>
          </ac:spMkLst>
        </pc:spChg>
        <pc:spChg chg="mod">
          <ac:chgData name="Alexis Kinzelin" userId="e9f19f77-3c43-45b4-aa40-e880244cb77c" providerId="ADAL" clId="{6FBAEA7B-492C-4A94-BCAB-9DB737CA705B}" dt="2022-08-31T08:17:49.107" v="8063" actId="27803"/>
          <ac:spMkLst>
            <pc:docMk/>
            <pc:sldMk cId="405401018" sldId="3466"/>
            <ac:spMk id="59" creationId="{5C136F40-5D14-C504-B5B7-888A9D7DB388}"/>
          </ac:spMkLst>
        </pc:spChg>
        <pc:spChg chg="mod">
          <ac:chgData name="Alexis Kinzelin" userId="e9f19f77-3c43-45b4-aa40-e880244cb77c" providerId="ADAL" clId="{6FBAEA7B-492C-4A94-BCAB-9DB737CA705B}" dt="2022-08-31T08:17:49.107" v="8063" actId="27803"/>
          <ac:spMkLst>
            <pc:docMk/>
            <pc:sldMk cId="405401018" sldId="3466"/>
            <ac:spMk id="60" creationId="{F49AF29D-F01B-51DE-EA36-ABC974D93CC1}"/>
          </ac:spMkLst>
        </pc:spChg>
        <pc:grpChg chg="add del mod topLvl">
          <ac:chgData name="Alexis Kinzelin" userId="e9f19f77-3c43-45b4-aa40-e880244cb77c" providerId="ADAL" clId="{6FBAEA7B-492C-4A94-BCAB-9DB737CA705B}" dt="2022-08-31T08:13:08.435" v="7999" actId="21"/>
          <ac:grpSpMkLst>
            <pc:docMk/>
            <pc:sldMk cId="405401018" sldId="3466"/>
            <ac:grpSpMk id="33" creationId="{0B52DEB2-E473-0AE0-39BC-769C19285BC9}"/>
          </ac:grpSpMkLst>
        </pc:grpChg>
        <pc:grpChg chg="add del mod topLvl">
          <ac:chgData name="Alexis Kinzelin" userId="e9f19f77-3c43-45b4-aa40-e880244cb77c" providerId="ADAL" clId="{6FBAEA7B-492C-4A94-BCAB-9DB737CA705B}" dt="2022-08-31T08:15:46.875" v="8041" actId="21"/>
          <ac:grpSpMkLst>
            <pc:docMk/>
            <pc:sldMk cId="405401018" sldId="3466"/>
            <ac:grpSpMk id="34" creationId="{9E250E8D-5110-FE4A-055A-1BAD18A56144}"/>
          </ac:grpSpMkLst>
        </pc:grpChg>
        <pc:grpChg chg="add del">
          <ac:chgData name="Alexis Kinzelin" userId="e9f19f77-3c43-45b4-aa40-e880244cb77c" providerId="ADAL" clId="{6FBAEA7B-492C-4A94-BCAB-9DB737CA705B}" dt="2022-08-31T08:13:01.122" v="7997" actId="165"/>
          <ac:grpSpMkLst>
            <pc:docMk/>
            <pc:sldMk cId="405401018" sldId="3466"/>
            <ac:grpSpMk id="36" creationId="{B7857B8D-DCE8-A98C-513E-DBF513353ADE}"/>
          </ac:grpSpMkLst>
        </pc:grpChg>
        <pc:grpChg chg="add del">
          <ac:chgData name="Alexis Kinzelin" userId="e9f19f77-3c43-45b4-aa40-e880244cb77c" providerId="ADAL" clId="{6FBAEA7B-492C-4A94-BCAB-9DB737CA705B}" dt="2022-08-31T08:13:01.122" v="7997" actId="165"/>
          <ac:grpSpMkLst>
            <pc:docMk/>
            <pc:sldMk cId="405401018" sldId="3466"/>
            <ac:grpSpMk id="37" creationId="{4135CD38-0ADE-56BE-494D-18F087976BFA}"/>
          </ac:grpSpMkLst>
        </pc:grpChg>
        <pc:grpChg chg="add del">
          <ac:chgData name="Alexis Kinzelin" userId="e9f19f77-3c43-45b4-aa40-e880244cb77c" providerId="ADAL" clId="{6FBAEA7B-492C-4A94-BCAB-9DB737CA705B}" dt="2022-08-31T08:13:01.122" v="7997" actId="165"/>
          <ac:grpSpMkLst>
            <pc:docMk/>
            <pc:sldMk cId="405401018" sldId="3466"/>
            <ac:grpSpMk id="38" creationId="{7F7D0207-BDF6-1D6F-45A5-4E5913B5B31A}"/>
          </ac:grpSpMkLst>
        </pc:grpChg>
        <pc:grpChg chg="add mod topLvl">
          <ac:chgData name="Alexis Kinzelin" userId="e9f19f77-3c43-45b4-aa40-e880244cb77c" providerId="ADAL" clId="{6FBAEA7B-492C-4A94-BCAB-9DB737CA705B}" dt="2022-08-31T08:20:33.045" v="8096" actId="404"/>
          <ac:grpSpMkLst>
            <pc:docMk/>
            <pc:sldMk cId="405401018" sldId="3466"/>
            <ac:grpSpMk id="39" creationId="{A1C7C952-6A60-145B-BBEB-77D32174B8E9}"/>
          </ac:grpSpMkLst>
        </pc:grpChg>
        <pc:grpChg chg="add mod topLvl">
          <ac:chgData name="Alexis Kinzelin" userId="e9f19f77-3c43-45b4-aa40-e880244cb77c" providerId="ADAL" clId="{6FBAEA7B-492C-4A94-BCAB-9DB737CA705B}" dt="2022-08-31T08:20:33.045" v="8096" actId="404"/>
          <ac:grpSpMkLst>
            <pc:docMk/>
            <pc:sldMk cId="405401018" sldId="3466"/>
            <ac:grpSpMk id="42" creationId="{BC040B24-CE3B-F668-E6E0-AC0D3F9525B0}"/>
          </ac:grpSpMkLst>
        </pc:grpChg>
        <pc:grpChg chg="add del mod">
          <ac:chgData name="Alexis Kinzelin" userId="e9f19f77-3c43-45b4-aa40-e880244cb77c" providerId="ADAL" clId="{6FBAEA7B-492C-4A94-BCAB-9DB737CA705B}" dt="2022-08-31T08:14:10.359" v="8017" actId="165"/>
          <ac:grpSpMkLst>
            <pc:docMk/>
            <pc:sldMk cId="405401018" sldId="3466"/>
            <ac:grpSpMk id="46" creationId="{B69B7EF5-654A-430F-B0EE-6FE0088B06B5}"/>
          </ac:grpSpMkLst>
        </pc:grpChg>
        <pc:grpChg chg="add mod">
          <ac:chgData name="Alexis Kinzelin" userId="e9f19f77-3c43-45b4-aa40-e880244cb77c" providerId="ADAL" clId="{6FBAEA7B-492C-4A94-BCAB-9DB737CA705B}" dt="2022-08-31T08:21:32.248" v="8102" actId="255"/>
          <ac:grpSpMkLst>
            <pc:docMk/>
            <pc:sldMk cId="405401018" sldId="3466"/>
            <ac:grpSpMk id="47" creationId="{D660EDF0-58E1-8336-2DA3-6AB44FBED3C0}"/>
          </ac:grpSpMkLst>
        </pc:grpChg>
        <pc:grpChg chg="add mod">
          <ac:chgData name="Alexis Kinzelin" userId="e9f19f77-3c43-45b4-aa40-e880244cb77c" providerId="ADAL" clId="{6FBAEA7B-492C-4A94-BCAB-9DB737CA705B}" dt="2022-08-31T08:21:32.248" v="8102" actId="255"/>
          <ac:grpSpMkLst>
            <pc:docMk/>
            <pc:sldMk cId="405401018" sldId="3466"/>
            <ac:grpSpMk id="50" creationId="{2607451E-53B7-F369-F71B-45E9A37C1327}"/>
          </ac:grpSpMkLst>
        </pc:grpChg>
        <pc:grpChg chg="add del mod">
          <ac:chgData name="Alexis Kinzelin" userId="e9f19f77-3c43-45b4-aa40-e880244cb77c" providerId="ADAL" clId="{6FBAEA7B-492C-4A94-BCAB-9DB737CA705B}" dt="2022-08-31T08:17:49.107" v="8063" actId="27803"/>
          <ac:grpSpMkLst>
            <pc:docMk/>
            <pc:sldMk cId="405401018" sldId="3466"/>
            <ac:grpSpMk id="57" creationId="{2A2D62E4-8CF6-E60F-E7DC-234052EF4918}"/>
          </ac:grpSpMkLst>
        </pc:grpChg>
        <pc:grpChg chg="add mod">
          <ac:chgData name="Alexis Kinzelin" userId="e9f19f77-3c43-45b4-aa40-e880244cb77c" providerId="ADAL" clId="{6FBAEA7B-492C-4A94-BCAB-9DB737CA705B}" dt="2022-08-31T08:20:33.045" v="8096" actId="404"/>
          <ac:grpSpMkLst>
            <pc:docMk/>
            <pc:sldMk cId="405401018" sldId="3466"/>
            <ac:grpSpMk id="61" creationId="{06254217-CB85-CE98-E08C-02C052D2319D}"/>
          </ac:grpSpMkLst>
        </pc:grpChg>
        <pc:grpChg chg="add mod">
          <ac:chgData name="Alexis Kinzelin" userId="e9f19f77-3c43-45b4-aa40-e880244cb77c" providerId="ADAL" clId="{6FBAEA7B-492C-4A94-BCAB-9DB737CA705B}" dt="2022-08-31T08:21:32.248" v="8102" actId="255"/>
          <ac:grpSpMkLst>
            <pc:docMk/>
            <pc:sldMk cId="405401018" sldId="3466"/>
            <ac:grpSpMk id="62" creationId="{D4D74701-40D3-6975-BDA9-7FCC99A1A328}"/>
          </ac:grpSpMkLst>
        </pc:grpChg>
        <pc:grpChg chg="add">
          <ac:chgData name="Alexis Kinzelin" userId="e9f19f77-3c43-45b4-aa40-e880244cb77c" providerId="ADAL" clId="{6FBAEA7B-492C-4A94-BCAB-9DB737CA705B}" dt="2022-08-31T08:19:46.176" v="8089" actId="164"/>
          <ac:grpSpMkLst>
            <pc:docMk/>
            <pc:sldMk cId="405401018" sldId="3466"/>
            <ac:grpSpMk id="63" creationId="{65ABEE97-8E79-DFE1-8E27-888D65AB0CC6}"/>
          </ac:grpSpMkLst>
        </pc:grpChg>
        <pc:picChg chg="mod topLvl">
          <ac:chgData name="Alexis Kinzelin" userId="e9f19f77-3c43-45b4-aa40-e880244cb77c" providerId="ADAL" clId="{6FBAEA7B-492C-4A94-BCAB-9DB737CA705B}" dt="2022-08-31T08:13:01.122" v="7997" actId="165"/>
          <ac:picMkLst>
            <pc:docMk/>
            <pc:sldMk cId="405401018" sldId="3466"/>
            <ac:picMk id="12" creationId="{A4C613AB-A335-343A-26A2-7FDE85992DCD}"/>
          </ac:picMkLst>
        </pc:picChg>
        <pc:picChg chg="del">
          <ac:chgData name="Alexis Kinzelin" userId="e9f19f77-3c43-45b4-aa40-e880244cb77c" providerId="ADAL" clId="{6FBAEA7B-492C-4A94-BCAB-9DB737CA705B}" dt="2022-08-30T16:51:28.580" v="6021" actId="478"/>
          <ac:picMkLst>
            <pc:docMk/>
            <pc:sldMk cId="405401018" sldId="3466"/>
            <ac:picMk id="17" creationId="{B86C8D2B-4692-E30F-9F76-3DAFA6B9FA15}"/>
          </ac:picMkLst>
        </pc:picChg>
        <pc:picChg chg="del">
          <ac:chgData name="Alexis Kinzelin" userId="e9f19f77-3c43-45b4-aa40-e880244cb77c" providerId="ADAL" clId="{6FBAEA7B-492C-4A94-BCAB-9DB737CA705B}" dt="2022-08-30T16:51:30.747" v="6022" actId="478"/>
          <ac:picMkLst>
            <pc:docMk/>
            <pc:sldMk cId="405401018" sldId="3466"/>
            <ac:picMk id="21" creationId="{0E38C019-A678-CE02-B909-9EAA8BD6750E}"/>
          </ac:picMkLst>
        </pc:picChg>
        <pc:picChg chg="add mod">
          <ac:chgData name="Alexis Kinzelin" userId="e9f19f77-3c43-45b4-aa40-e880244cb77c" providerId="ADAL" clId="{6FBAEA7B-492C-4A94-BCAB-9DB737CA705B}" dt="2022-08-31T08:13:07.898" v="7998" actId="1076"/>
          <ac:picMkLst>
            <pc:docMk/>
            <pc:sldMk cId="405401018" sldId="3466"/>
            <ac:picMk id="22" creationId="{D76441DC-7B3D-9987-6E96-C760DEBB07F6}"/>
          </ac:picMkLst>
        </pc:picChg>
        <pc:picChg chg="del">
          <ac:chgData name="Alexis Kinzelin" userId="e9f19f77-3c43-45b4-aa40-e880244cb77c" providerId="ADAL" clId="{6FBAEA7B-492C-4A94-BCAB-9DB737CA705B}" dt="2022-08-30T16:51:28.580" v="6021" actId="478"/>
          <ac:picMkLst>
            <pc:docMk/>
            <pc:sldMk cId="405401018" sldId="3466"/>
            <ac:picMk id="24" creationId="{548930A8-C84D-97D6-FF8F-BBCF677B6FA4}"/>
          </ac:picMkLst>
        </pc:picChg>
        <pc:picChg chg="del">
          <ac:chgData name="Alexis Kinzelin" userId="e9f19f77-3c43-45b4-aa40-e880244cb77c" providerId="ADAL" clId="{6FBAEA7B-492C-4A94-BCAB-9DB737CA705B}" dt="2022-08-30T16:51:28.580" v="6021" actId="478"/>
          <ac:picMkLst>
            <pc:docMk/>
            <pc:sldMk cId="405401018" sldId="3466"/>
            <ac:picMk id="25" creationId="{E6665C87-E3EB-0421-8849-64F8953E3AB9}"/>
          </ac:picMkLst>
        </pc:picChg>
        <pc:picChg chg="del">
          <ac:chgData name="Alexis Kinzelin" userId="e9f19f77-3c43-45b4-aa40-e880244cb77c" providerId="ADAL" clId="{6FBAEA7B-492C-4A94-BCAB-9DB737CA705B}" dt="2022-08-30T16:51:28.580" v="6021" actId="478"/>
          <ac:picMkLst>
            <pc:docMk/>
            <pc:sldMk cId="405401018" sldId="3466"/>
            <ac:picMk id="26" creationId="{D10650A5-09A2-3C59-82E0-030B67134732}"/>
          </ac:picMkLst>
        </pc:picChg>
        <pc:picChg chg="del">
          <ac:chgData name="Alexis Kinzelin" userId="e9f19f77-3c43-45b4-aa40-e880244cb77c" providerId="ADAL" clId="{6FBAEA7B-492C-4A94-BCAB-9DB737CA705B}" dt="2022-08-30T16:51:28.580" v="6021" actId="478"/>
          <ac:picMkLst>
            <pc:docMk/>
            <pc:sldMk cId="405401018" sldId="3466"/>
            <ac:picMk id="27" creationId="{2245CBC8-1504-D07E-0B24-BC7B42BCC79E}"/>
          </ac:picMkLst>
        </pc:picChg>
        <pc:picChg chg="add mod">
          <ac:chgData name="Alexis Kinzelin" userId="e9f19f77-3c43-45b4-aa40-e880244cb77c" providerId="ADAL" clId="{6FBAEA7B-492C-4A94-BCAB-9DB737CA705B}" dt="2022-08-31T08:15:39.142" v="8038" actId="14100"/>
          <ac:picMkLst>
            <pc:docMk/>
            <pc:sldMk cId="405401018" sldId="3466"/>
            <ac:picMk id="28" creationId="{B7FD08C0-F189-710F-33D2-9BC5A57A53B3}"/>
          </ac:picMkLst>
        </pc:picChg>
        <pc:picChg chg="mod">
          <ac:chgData name="Alexis Kinzelin" userId="e9f19f77-3c43-45b4-aa40-e880244cb77c" providerId="ADAL" clId="{6FBAEA7B-492C-4A94-BCAB-9DB737CA705B}" dt="2022-08-31T08:20:33.045" v="8096" actId="404"/>
          <ac:picMkLst>
            <pc:docMk/>
            <pc:sldMk cId="405401018" sldId="3466"/>
            <ac:picMk id="40" creationId="{C9E267A4-B777-2824-F9DA-4EF47BF76E8E}"/>
          </ac:picMkLst>
        </pc:picChg>
        <pc:picChg chg="mod">
          <ac:chgData name="Alexis Kinzelin" userId="e9f19f77-3c43-45b4-aa40-e880244cb77c" providerId="ADAL" clId="{6FBAEA7B-492C-4A94-BCAB-9DB737CA705B}" dt="2022-08-31T08:20:33.045" v="8096" actId="404"/>
          <ac:picMkLst>
            <pc:docMk/>
            <pc:sldMk cId="405401018" sldId="3466"/>
            <ac:picMk id="43" creationId="{65FE3A9E-9969-F86F-2F7E-8FEDDF131A0F}"/>
          </ac:picMkLst>
        </pc:picChg>
        <pc:picChg chg="mod">
          <ac:chgData name="Alexis Kinzelin" userId="e9f19f77-3c43-45b4-aa40-e880244cb77c" providerId="ADAL" clId="{6FBAEA7B-492C-4A94-BCAB-9DB737CA705B}" dt="2022-08-31T08:21:32.248" v="8102" actId="255"/>
          <ac:picMkLst>
            <pc:docMk/>
            <pc:sldMk cId="405401018" sldId="3466"/>
            <ac:picMk id="48" creationId="{B959A37F-717E-35E9-B7EE-BF9FDB1795EC}"/>
          </ac:picMkLst>
        </pc:picChg>
        <pc:picChg chg="mod">
          <ac:chgData name="Alexis Kinzelin" userId="e9f19f77-3c43-45b4-aa40-e880244cb77c" providerId="ADAL" clId="{6FBAEA7B-492C-4A94-BCAB-9DB737CA705B}" dt="2022-08-31T08:21:32.248" v="8102" actId="255"/>
          <ac:picMkLst>
            <pc:docMk/>
            <pc:sldMk cId="405401018" sldId="3466"/>
            <ac:picMk id="51" creationId="{62755AB1-3C06-8472-A420-90FC6030451C}"/>
          </ac:picMkLst>
        </pc:picChg>
        <pc:picChg chg="mod">
          <ac:chgData name="Alexis Kinzelin" userId="e9f19f77-3c43-45b4-aa40-e880244cb77c" providerId="ADAL" clId="{6FBAEA7B-492C-4A94-BCAB-9DB737CA705B}" dt="2022-08-31T08:21:32.248" v="8102" actId="255"/>
          <ac:picMkLst>
            <pc:docMk/>
            <pc:sldMk cId="405401018" sldId="3466"/>
            <ac:picMk id="52" creationId="{4433DCFE-4370-CF42-B8C8-E7C8573ED4E2}"/>
          </ac:picMkLst>
        </pc:picChg>
        <pc:picChg chg="add del mod">
          <ac:chgData name="Alexis Kinzelin" userId="e9f19f77-3c43-45b4-aa40-e880244cb77c" providerId="ADAL" clId="{6FBAEA7B-492C-4A94-BCAB-9DB737CA705B}" dt="2022-08-31T08:17:49.107" v="8063" actId="27803"/>
          <ac:picMkLst>
            <pc:docMk/>
            <pc:sldMk cId="405401018" sldId="3466"/>
            <ac:picMk id="54" creationId="{A5CFB110-6C85-D2F2-ECC2-0B16E7002807}"/>
          </ac:picMkLst>
        </pc:picChg>
        <pc:picChg chg="add mod">
          <ac:chgData name="Alexis Kinzelin" userId="e9f19f77-3c43-45b4-aa40-e880244cb77c" providerId="ADAL" clId="{6FBAEA7B-492C-4A94-BCAB-9DB737CA705B}" dt="2022-08-31T08:19:27.503" v="8086" actId="1038"/>
          <ac:picMkLst>
            <pc:docMk/>
            <pc:sldMk cId="405401018" sldId="3466"/>
            <ac:picMk id="56" creationId="{9CC58CE1-6D62-F05C-8BE3-CDF8B6D56175}"/>
          </ac:picMkLst>
        </pc:picChg>
        <pc:picChg chg="del">
          <ac:chgData name="Alexis Kinzelin" userId="e9f19f77-3c43-45b4-aa40-e880244cb77c" providerId="ADAL" clId="{6FBAEA7B-492C-4A94-BCAB-9DB737CA705B}" dt="2022-08-30T16:51:30.747" v="6022" actId="478"/>
          <ac:picMkLst>
            <pc:docMk/>
            <pc:sldMk cId="405401018" sldId="3466"/>
            <ac:picMk id="3074" creationId="{DA897873-40A1-C7F2-4ADE-F662287E672B}"/>
          </ac:picMkLst>
        </pc:picChg>
        <pc:picChg chg="add del mod">
          <ac:chgData name="Alexis Kinzelin" userId="e9f19f77-3c43-45b4-aa40-e880244cb77c" providerId="ADAL" clId="{6FBAEA7B-492C-4A94-BCAB-9DB737CA705B}" dt="2022-08-30T17:34:53.459" v="6800" actId="478"/>
          <ac:picMkLst>
            <pc:docMk/>
            <pc:sldMk cId="405401018" sldId="3466"/>
            <ac:picMk id="5122" creationId="{527137F5-7DE4-115B-5AAD-D1DDBC259EF7}"/>
          </ac:picMkLst>
        </pc:picChg>
        <pc:picChg chg="add del mod">
          <ac:chgData name="Alexis Kinzelin" userId="e9f19f77-3c43-45b4-aa40-e880244cb77c" providerId="ADAL" clId="{6FBAEA7B-492C-4A94-BCAB-9DB737CA705B}" dt="2022-08-30T17:56:41.128" v="7076" actId="478"/>
          <ac:picMkLst>
            <pc:docMk/>
            <pc:sldMk cId="405401018" sldId="3466"/>
            <ac:picMk id="5124" creationId="{A5841FA8-5F12-934C-7AF3-6613D335A28D}"/>
          </ac:picMkLst>
        </pc:picChg>
        <pc:picChg chg="add del mod">
          <ac:chgData name="Alexis Kinzelin" userId="e9f19f77-3c43-45b4-aa40-e880244cb77c" providerId="ADAL" clId="{6FBAEA7B-492C-4A94-BCAB-9DB737CA705B}" dt="2022-08-30T17:57:16.101" v="7084" actId="21"/>
          <ac:picMkLst>
            <pc:docMk/>
            <pc:sldMk cId="405401018" sldId="3466"/>
            <ac:picMk id="5126" creationId="{5EAD084F-5990-902B-EF16-641D19969936}"/>
          </ac:picMkLst>
        </pc:picChg>
        <pc:picChg chg="add mod">
          <ac:chgData name="Alexis Kinzelin" userId="e9f19f77-3c43-45b4-aa40-e880244cb77c" providerId="ADAL" clId="{6FBAEA7B-492C-4A94-BCAB-9DB737CA705B}" dt="2022-08-31T08:15:39.142" v="8038" actId="14100"/>
          <ac:picMkLst>
            <pc:docMk/>
            <pc:sldMk cId="405401018" sldId="3466"/>
            <ac:picMk id="5128" creationId="{56F897A7-08C0-9A19-4BB6-9F5323C76A33}"/>
          </ac:picMkLst>
        </pc:picChg>
        <pc:picChg chg="add del mod topLvl">
          <ac:chgData name="Alexis Kinzelin" userId="e9f19f77-3c43-45b4-aa40-e880244cb77c" providerId="ADAL" clId="{6FBAEA7B-492C-4A94-BCAB-9DB737CA705B}" dt="2022-08-31T08:16:58.012" v="8055" actId="21"/>
          <ac:picMkLst>
            <pc:docMk/>
            <pc:sldMk cId="405401018" sldId="3466"/>
            <ac:picMk id="5130" creationId="{C50BCC89-38E6-BC5C-0851-72DC6263D2A1}"/>
          </ac:picMkLst>
        </pc:picChg>
      </pc:sldChg>
      <pc:sldChg chg="add del setBg">
        <pc:chgData name="Alexis Kinzelin" userId="e9f19f77-3c43-45b4-aa40-e880244cb77c" providerId="ADAL" clId="{6FBAEA7B-492C-4A94-BCAB-9DB737CA705B}" dt="2022-08-30T16:51:11.307" v="5986"/>
        <pc:sldMkLst>
          <pc:docMk/>
          <pc:sldMk cId="3752185414" sldId="3466"/>
        </pc:sldMkLst>
      </pc:sldChg>
      <pc:sldChg chg="addSp delSp modSp add mod">
        <pc:chgData name="Alexis Kinzelin" userId="e9f19f77-3c43-45b4-aa40-e880244cb77c" providerId="ADAL" clId="{6FBAEA7B-492C-4A94-BCAB-9DB737CA705B}" dt="2022-08-31T10:48:46.269" v="11464" actId="14100"/>
        <pc:sldMkLst>
          <pc:docMk/>
          <pc:sldMk cId="2250686984" sldId="3467"/>
        </pc:sldMkLst>
        <pc:spChg chg="add mod">
          <ac:chgData name="Alexis Kinzelin" userId="e9f19f77-3c43-45b4-aa40-e880244cb77c" providerId="ADAL" clId="{6FBAEA7B-492C-4A94-BCAB-9DB737CA705B}" dt="2022-08-31T08:27:32.627" v="8183" actId="20577"/>
          <ac:spMkLst>
            <pc:docMk/>
            <pc:sldMk cId="2250686984" sldId="3467"/>
            <ac:spMk id="3" creationId="{F9C8A71E-7671-D4E7-D954-3447ED549CD4}"/>
          </ac:spMkLst>
        </pc:spChg>
        <pc:spChg chg="del">
          <ac:chgData name="Alexis Kinzelin" userId="e9f19f77-3c43-45b4-aa40-e880244cb77c" providerId="ADAL" clId="{6FBAEA7B-492C-4A94-BCAB-9DB737CA705B}" dt="2022-08-30T16:55:12.995" v="6281" actId="478"/>
          <ac:spMkLst>
            <pc:docMk/>
            <pc:sldMk cId="2250686984" sldId="3467"/>
            <ac:spMk id="4" creationId="{6DD0A03B-A63C-54A6-9A50-80F77E09229B}"/>
          </ac:spMkLst>
        </pc:spChg>
        <pc:spChg chg="add mod">
          <ac:chgData name="Alexis Kinzelin" userId="e9f19f77-3c43-45b4-aa40-e880244cb77c" providerId="ADAL" clId="{6FBAEA7B-492C-4A94-BCAB-9DB737CA705B}" dt="2022-08-31T08:27:16.286" v="8170" actId="1076"/>
          <ac:spMkLst>
            <pc:docMk/>
            <pc:sldMk cId="2250686984" sldId="3467"/>
            <ac:spMk id="10" creationId="{E10BE4EB-97EE-7311-59AE-E26B4AAD7F5E}"/>
          </ac:spMkLst>
        </pc:spChg>
        <pc:spChg chg="add mod">
          <ac:chgData name="Alexis Kinzelin" userId="e9f19f77-3c43-45b4-aa40-e880244cb77c" providerId="ADAL" clId="{6FBAEA7B-492C-4A94-BCAB-9DB737CA705B}" dt="2022-08-31T08:28:17.428" v="8201" actId="14100"/>
          <ac:spMkLst>
            <pc:docMk/>
            <pc:sldMk cId="2250686984" sldId="3467"/>
            <ac:spMk id="11" creationId="{DC5C38D3-FC14-668C-3DAB-DEE55667C328}"/>
          </ac:spMkLst>
        </pc:spChg>
        <pc:spChg chg="add mod">
          <ac:chgData name="Alexis Kinzelin" userId="e9f19f77-3c43-45b4-aa40-e880244cb77c" providerId="ADAL" clId="{6FBAEA7B-492C-4A94-BCAB-9DB737CA705B}" dt="2022-08-30T17:04:28.383" v="6676" actId="1037"/>
          <ac:spMkLst>
            <pc:docMk/>
            <pc:sldMk cId="2250686984" sldId="3467"/>
            <ac:spMk id="14" creationId="{F68FDA9D-EDAC-9F36-4C2D-420F1C772A68}"/>
          </ac:spMkLst>
        </pc:spChg>
        <pc:spChg chg="mod">
          <ac:chgData name="Alexis Kinzelin" userId="e9f19f77-3c43-45b4-aa40-e880244cb77c" providerId="ADAL" clId="{6FBAEA7B-492C-4A94-BCAB-9DB737CA705B}" dt="2022-08-31T10:48:46.269" v="11464" actId="14100"/>
          <ac:spMkLst>
            <pc:docMk/>
            <pc:sldMk cId="2250686984" sldId="3467"/>
            <ac:spMk id="15" creationId="{F7C7C418-FB94-B1BF-B3A6-0575474035C5}"/>
          </ac:spMkLst>
        </pc:spChg>
        <pc:spChg chg="add mod">
          <ac:chgData name="Alexis Kinzelin" userId="e9f19f77-3c43-45b4-aa40-e880244cb77c" providerId="ADAL" clId="{6FBAEA7B-492C-4A94-BCAB-9DB737CA705B}" dt="2022-08-31T08:24:56.603" v="8136" actId="1582"/>
          <ac:spMkLst>
            <pc:docMk/>
            <pc:sldMk cId="2250686984" sldId="3467"/>
            <ac:spMk id="16" creationId="{873E713D-7A40-29EA-C7B3-CD0FC2D2DD80}"/>
          </ac:spMkLst>
        </pc:spChg>
        <pc:picChg chg="add mod">
          <ac:chgData name="Alexis Kinzelin" userId="e9f19f77-3c43-45b4-aa40-e880244cb77c" providerId="ADAL" clId="{6FBAEA7B-492C-4A94-BCAB-9DB737CA705B}" dt="2022-08-31T08:27:20.326" v="8177" actId="1036"/>
          <ac:picMkLst>
            <pc:docMk/>
            <pc:sldMk cId="2250686984" sldId="3467"/>
            <ac:picMk id="6" creationId="{054CF06C-A9FB-BC6C-0209-360BCE6655C2}"/>
          </ac:picMkLst>
        </pc:picChg>
        <pc:picChg chg="del">
          <ac:chgData name="Alexis Kinzelin" userId="e9f19f77-3c43-45b4-aa40-e880244cb77c" providerId="ADAL" clId="{6FBAEA7B-492C-4A94-BCAB-9DB737CA705B}" dt="2022-08-30T16:55:12.995" v="6281" actId="478"/>
          <ac:picMkLst>
            <pc:docMk/>
            <pc:sldMk cId="2250686984" sldId="3467"/>
            <ac:picMk id="17" creationId="{B86C8D2B-4692-E30F-9F76-3DAFA6B9FA15}"/>
          </ac:picMkLst>
        </pc:picChg>
        <pc:picChg chg="del">
          <ac:chgData name="Alexis Kinzelin" userId="e9f19f77-3c43-45b4-aa40-e880244cb77c" providerId="ADAL" clId="{6FBAEA7B-492C-4A94-BCAB-9DB737CA705B}" dt="2022-08-30T16:55:14.517" v="6282" actId="478"/>
          <ac:picMkLst>
            <pc:docMk/>
            <pc:sldMk cId="2250686984" sldId="3467"/>
            <ac:picMk id="21" creationId="{0E38C019-A678-CE02-B909-9EAA8BD6750E}"/>
          </ac:picMkLst>
        </pc:picChg>
        <pc:picChg chg="del">
          <ac:chgData name="Alexis Kinzelin" userId="e9f19f77-3c43-45b4-aa40-e880244cb77c" providerId="ADAL" clId="{6FBAEA7B-492C-4A94-BCAB-9DB737CA705B}" dt="2022-08-30T16:55:12.995" v="6281" actId="478"/>
          <ac:picMkLst>
            <pc:docMk/>
            <pc:sldMk cId="2250686984" sldId="3467"/>
            <ac:picMk id="24" creationId="{548930A8-C84D-97D6-FF8F-BBCF677B6FA4}"/>
          </ac:picMkLst>
        </pc:picChg>
        <pc:picChg chg="del">
          <ac:chgData name="Alexis Kinzelin" userId="e9f19f77-3c43-45b4-aa40-e880244cb77c" providerId="ADAL" clId="{6FBAEA7B-492C-4A94-BCAB-9DB737CA705B}" dt="2022-08-30T16:55:12.995" v="6281" actId="478"/>
          <ac:picMkLst>
            <pc:docMk/>
            <pc:sldMk cId="2250686984" sldId="3467"/>
            <ac:picMk id="25" creationId="{E6665C87-E3EB-0421-8849-64F8953E3AB9}"/>
          </ac:picMkLst>
        </pc:picChg>
        <pc:picChg chg="del">
          <ac:chgData name="Alexis Kinzelin" userId="e9f19f77-3c43-45b4-aa40-e880244cb77c" providerId="ADAL" clId="{6FBAEA7B-492C-4A94-BCAB-9DB737CA705B}" dt="2022-08-30T16:55:12.995" v="6281" actId="478"/>
          <ac:picMkLst>
            <pc:docMk/>
            <pc:sldMk cId="2250686984" sldId="3467"/>
            <ac:picMk id="26" creationId="{D10650A5-09A2-3C59-82E0-030B67134732}"/>
          </ac:picMkLst>
        </pc:picChg>
        <pc:picChg chg="del">
          <ac:chgData name="Alexis Kinzelin" userId="e9f19f77-3c43-45b4-aa40-e880244cb77c" providerId="ADAL" clId="{6FBAEA7B-492C-4A94-BCAB-9DB737CA705B}" dt="2022-08-30T16:55:12.995" v="6281" actId="478"/>
          <ac:picMkLst>
            <pc:docMk/>
            <pc:sldMk cId="2250686984" sldId="3467"/>
            <ac:picMk id="27" creationId="{2245CBC8-1504-D07E-0B24-BC7B42BCC79E}"/>
          </ac:picMkLst>
        </pc:picChg>
        <pc:picChg chg="del">
          <ac:chgData name="Alexis Kinzelin" userId="e9f19f77-3c43-45b4-aa40-e880244cb77c" providerId="ADAL" clId="{6FBAEA7B-492C-4A94-BCAB-9DB737CA705B}" dt="2022-08-30T16:55:12.995" v="6281" actId="478"/>
          <ac:picMkLst>
            <pc:docMk/>
            <pc:sldMk cId="2250686984" sldId="3467"/>
            <ac:picMk id="3074" creationId="{DA897873-40A1-C7F2-4ADE-F662287E672B}"/>
          </ac:picMkLst>
        </pc:picChg>
        <pc:cxnChg chg="add mod">
          <ac:chgData name="Alexis Kinzelin" userId="e9f19f77-3c43-45b4-aa40-e880244cb77c" providerId="ADAL" clId="{6FBAEA7B-492C-4A94-BCAB-9DB737CA705B}" dt="2022-08-31T08:28:21.400" v="8202" actId="14100"/>
          <ac:cxnSpMkLst>
            <pc:docMk/>
            <pc:sldMk cId="2250686984" sldId="3467"/>
            <ac:cxnSpMk id="19" creationId="{53E63FBC-4E85-26F9-9E0C-D235C388096C}"/>
          </ac:cxnSpMkLst>
        </pc:cxnChg>
      </pc:sldChg>
      <pc:sldChg chg="add del setBg">
        <pc:chgData name="Alexis Kinzelin" userId="e9f19f77-3c43-45b4-aa40-e880244cb77c" providerId="ADAL" clId="{6FBAEA7B-492C-4A94-BCAB-9DB737CA705B}" dt="2022-08-30T16:53:49.158" v="6207"/>
        <pc:sldMkLst>
          <pc:docMk/>
          <pc:sldMk cId="2765373974" sldId="3467"/>
        </pc:sldMkLst>
      </pc:sldChg>
      <pc:sldChg chg="modSp add mod">
        <pc:chgData name="Alexis Kinzelin" userId="e9f19f77-3c43-45b4-aa40-e880244cb77c" providerId="ADAL" clId="{6FBAEA7B-492C-4A94-BCAB-9DB737CA705B}" dt="2022-08-30T18:02:51.781" v="7291" actId="20577"/>
        <pc:sldMkLst>
          <pc:docMk/>
          <pc:sldMk cId="2683136149" sldId="3468"/>
        </pc:sldMkLst>
        <pc:spChg chg="mod">
          <ac:chgData name="Alexis Kinzelin" userId="e9f19f77-3c43-45b4-aa40-e880244cb77c" providerId="ADAL" clId="{6FBAEA7B-492C-4A94-BCAB-9DB737CA705B}" dt="2022-08-30T18:02:51.781" v="7291" actId="20577"/>
          <ac:spMkLst>
            <pc:docMk/>
            <pc:sldMk cId="2683136149" sldId="3468"/>
            <ac:spMk id="31" creationId="{F03A059A-3507-4389-8561-E59A0724E19E}"/>
          </ac:spMkLst>
        </pc:spChg>
      </pc:sldChg>
      <pc:sldChg chg="add del setBg">
        <pc:chgData name="Alexis Kinzelin" userId="e9f19f77-3c43-45b4-aa40-e880244cb77c" providerId="ADAL" clId="{6FBAEA7B-492C-4A94-BCAB-9DB737CA705B}" dt="2022-08-30T18:02:23.003" v="7265"/>
        <pc:sldMkLst>
          <pc:docMk/>
          <pc:sldMk cId="2991832552" sldId="3468"/>
        </pc:sldMkLst>
      </pc:sldChg>
      <pc:sldChg chg="modSp add mod">
        <pc:chgData name="Alexis Kinzelin" userId="e9f19f77-3c43-45b4-aa40-e880244cb77c" providerId="ADAL" clId="{6FBAEA7B-492C-4A94-BCAB-9DB737CA705B}" dt="2022-08-30T18:03:09.649" v="7299"/>
        <pc:sldMkLst>
          <pc:docMk/>
          <pc:sldMk cId="1863045979" sldId="3469"/>
        </pc:sldMkLst>
        <pc:spChg chg="mod">
          <ac:chgData name="Alexis Kinzelin" userId="e9f19f77-3c43-45b4-aa40-e880244cb77c" providerId="ADAL" clId="{6FBAEA7B-492C-4A94-BCAB-9DB737CA705B}" dt="2022-08-30T18:03:09.649" v="7299"/>
          <ac:spMkLst>
            <pc:docMk/>
            <pc:sldMk cId="1863045979" sldId="3469"/>
            <ac:spMk id="31" creationId="{F03A059A-3507-4389-8561-E59A0724E19E}"/>
          </ac:spMkLst>
        </pc:spChg>
      </pc:sldChg>
      <pc:sldChg chg="add del setBg">
        <pc:chgData name="Alexis Kinzelin" userId="e9f19f77-3c43-45b4-aa40-e880244cb77c" providerId="ADAL" clId="{6FBAEA7B-492C-4A94-BCAB-9DB737CA705B}" dt="2022-08-30T18:03:00.498" v="7293"/>
        <pc:sldMkLst>
          <pc:docMk/>
          <pc:sldMk cId="3520916676" sldId="3469"/>
        </pc:sldMkLst>
      </pc:sldChg>
      <pc:sldChg chg="add del setBg">
        <pc:chgData name="Alexis Kinzelin" userId="e9f19f77-3c43-45b4-aa40-e880244cb77c" providerId="ADAL" clId="{6FBAEA7B-492C-4A94-BCAB-9DB737CA705B}" dt="2022-08-30T18:03:34.489" v="7302"/>
        <pc:sldMkLst>
          <pc:docMk/>
          <pc:sldMk cId="802616375" sldId="3470"/>
        </pc:sldMkLst>
      </pc:sldChg>
      <pc:sldChg chg="modSp add mod">
        <pc:chgData name="Alexis Kinzelin" userId="e9f19f77-3c43-45b4-aa40-e880244cb77c" providerId="ADAL" clId="{6FBAEA7B-492C-4A94-BCAB-9DB737CA705B}" dt="2022-08-30T18:03:43.984" v="7307" actId="20577"/>
        <pc:sldMkLst>
          <pc:docMk/>
          <pc:sldMk cId="1832373386" sldId="3470"/>
        </pc:sldMkLst>
        <pc:spChg chg="mod">
          <ac:chgData name="Alexis Kinzelin" userId="e9f19f77-3c43-45b4-aa40-e880244cb77c" providerId="ADAL" clId="{6FBAEA7B-492C-4A94-BCAB-9DB737CA705B}" dt="2022-08-30T18:03:43.984" v="7307" actId="20577"/>
          <ac:spMkLst>
            <pc:docMk/>
            <pc:sldMk cId="1832373386" sldId="3470"/>
            <ac:spMk id="31" creationId="{F03A059A-3507-4389-8561-E59A0724E19E}"/>
          </ac:spMkLst>
        </pc:spChg>
      </pc:sldChg>
      <pc:sldChg chg="modSp add mod">
        <pc:chgData name="Alexis Kinzelin" userId="e9f19f77-3c43-45b4-aa40-e880244cb77c" providerId="ADAL" clId="{6FBAEA7B-492C-4A94-BCAB-9DB737CA705B}" dt="2022-08-30T18:04:02.440" v="7314" actId="20577"/>
        <pc:sldMkLst>
          <pc:docMk/>
          <pc:sldMk cId="1408648752" sldId="3471"/>
        </pc:sldMkLst>
        <pc:spChg chg="mod">
          <ac:chgData name="Alexis Kinzelin" userId="e9f19f77-3c43-45b4-aa40-e880244cb77c" providerId="ADAL" clId="{6FBAEA7B-492C-4A94-BCAB-9DB737CA705B}" dt="2022-08-30T18:04:02.440" v="7314" actId="20577"/>
          <ac:spMkLst>
            <pc:docMk/>
            <pc:sldMk cId="1408648752" sldId="3471"/>
            <ac:spMk id="31" creationId="{F03A059A-3507-4389-8561-E59A0724E19E}"/>
          </ac:spMkLst>
        </pc:spChg>
      </pc:sldChg>
      <pc:sldChg chg="add del setBg">
        <pc:chgData name="Alexis Kinzelin" userId="e9f19f77-3c43-45b4-aa40-e880244cb77c" providerId="ADAL" clId="{6FBAEA7B-492C-4A94-BCAB-9DB737CA705B}" dt="2022-08-30T18:03:53.413" v="7309"/>
        <pc:sldMkLst>
          <pc:docMk/>
          <pc:sldMk cId="1640334965" sldId="3471"/>
        </pc:sldMkLst>
      </pc:sldChg>
      <pc:sldChg chg="add del setBg">
        <pc:chgData name="Alexis Kinzelin" userId="e9f19f77-3c43-45b4-aa40-e880244cb77c" providerId="ADAL" clId="{6FBAEA7B-492C-4A94-BCAB-9DB737CA705B}" dt="2022-08-30T18:04:18.867" v="7320"/>
        <pc:sldMkLst>
          <pc:docMk/>
          <pc:sldMk cId="577280755" sldId="3472"/>
        </pc:sldMkLst>
      </pc:sldChg>
      <pc:sldChg chg="modSp add mod">
        <pc:chgData name="Alexis Kinzelin" userId="e9f19f77-3c43-45b4-aa40-e880244cb77c" providerId="ADAL" clId="{6FBAEA7B-492C-4A94-BCAB-9DB737CA705B}" dt="2022-08-30T18:04:26.866" v="7325" actId="20577"/>
        <pc:sldMkLst>
          <pc:docMk/>
          <pc:sldMk cId="3941335579" sldId="3472"/>
        </pc:sldMkLst>
        <pc:spChg chg="mod">
          <ac:chgData name="Alexis Kinzelin" userId="e9f19f77-3c43-45b4-aa40-e880244cb77c" providerId="ADAL" clId="{6FBAEA7B-492C-4A94-BCAB-9DB737CA705B}" dt="2022-08-30T18:04:26.866" v="7325" actId="20577"/>
          <ac:spMkLst>
            <pc:docMk/>
            <pc:sldMk cId="3941335579" sldId="3472"/>
            <ac:spMk id="31" creationId="{F03A059A-3507-4389-8561-E59A0724E19E}"/>
          </ac:spMkLst>
        </pc:spChg>
      </pc:sldChg>
      <pc:sldChg chg="addSp delSp modSp add mod delAnim modAnim modNotesTx">
        <pc:chgData name="Alexis Kinzelin" userId="e9f19f77-3c43-45b4-aa40-e880244cb77c" providerId="ADAL" clId="{6FBAEA7B-492C-4A94-BCAB-9DB737CA705B}" dt="2022-08-31T10:48:11.460" v="11458" actId="121"/>
        <pc:sldMkLst>
          <pc:docMk/>
          <pc:sldMk cId="2026128872" sldId="3473"/>
        </pc:sldMkLst>
        <pc:spChg chg="del">
          <ac:chgData name="Alexis Kinzelin" userId="e9f19f77-3c43-45b4-aa40-e880244cb77c" providerId="ADAL" clId="{6FBAEA7B-492C-4A94-BCAB-9DB737CA705B}" dt="2022-08-30T18:05:44.715" v="7331" actId="478"/>
          <ac:spMkLst>
            <pc:docMk/>
            <pc:sldMk cId="2026128872" sldId="3473"/>
            <ac:spMk id="3" creationId="{3F9CB8AC-98D4-0CDE-7D6F-18203D24F930}"/>
          </ac:spMkLst>
        </pc:spChg>
        <pc:spChg chg="add del">
          <ac:chgData name="Alexis Kinzelin" userId="e9f19f77-3c43-45b4-aa40-e880244cb77c" providerId="ADAL" clId="{6FBAEA7B-492C-4A94-BCAB-9DB737CA705B}" dt="2022-08-30T18:08:25.627" v="7391" actId="22"/>
          <ac:spMkLst>
            <pc:docMk/>
            <pc:sldMk cId="2026128872" sldId="3473"/>
            <ac:spMk id="4" creationId="{57677A23-1A51-EA76-ACA5-D9D710EA00AA}"/>
          </ac:spMkLst>
        </pc:spChg>
        <pc:spChg chg="del">
          <ac:chgData name="Alexis Kinzelin" userId="e9f19f77-3c43-45b4-aa40-e880244cb77c" providerId="ADAL" clId="{6FBAEA7B-492C-4A94-BCAB-9DB737CA705B}" dt="2022-08-30T18:05:43.947" v="7330" actId="478"/>
          <ac:spMkLst>
            <pc:docMk/>
            <pc:sldMk cId="2026128872" sldId="3473"/>
            <ac:spMk id="5" creationId="{7A224771-68AE-BEE0-9C77-4B5164FB6625}"/>
          </ac:spMkLst>
        </pc:spChg>
        <pc:spChg chg="add mod">
          <ac:chgData name="Alexis Kinzelin" userId="e9f19f77-3c43-45b4-aa40-e880244cb77c" providerId="ADAL" clId="{6FBAEA7B-492C-4A94-BCAB-9DB737CA705B}" dt="2022-08-31T09:31:09.779" v="9048" actId="1035"/>
          <ac:spMkLst>
            <pc:docMk/>
            <pc:sldMk cId="2026128872" sldId="3473"/>
            <ac:spMk id="10" creationId="{CDD3513B-6A35-4E85-EFE5-C76E238FD3CA}"/>
          </ac:spMkLst>
        </pc:spChg>
        <pc:spChg chg="add mod">
          <ac:chgData name="Alexis Kinzelin" userId="e9f19f77-3c43-45b4-aa40-e880244cb77c" providerId="ADAL" clId="{6FBAEA7B-492C-4A94-BCAB-9DB737CA705B}" dt="2022-08-31T09:31:09.779" v="9048" actId="1035"/>
          <ac:spMkLst>
            <pc:docMk/>
            <pc:sldMk cId="2026128872" sldId="3473"/>
            <ac:spMk id="11" creationId="{BA458428-E38E-7CBF-FDD8-F8FB818282A9}"/>
          </ac:spMkLst>
        </pc:spChg>
        <pc:spChg chg="del">
          <ac:chgData name="Alexis Kinzelin" userId="e9f19f77-3c43-45b4-aa40-e880244cb77c" providerId="ADAL" clId="{6FBAEA7B-492C-4A94-BCAB-9DB737CA705B}" dt="2022-08-30T18:05:41.830" v="7329" actId="478"/>
          <ac:spMkLst>
            <pc:docMk/>
            <pc:sldMk cId="2026128872" sldId="3473"/>
            <ac:spMk id="14" creationId="{BA6033F4-A48A-BB6A-BB88-A25D87E5A6FE}"/>
          </ac:spMkLst>
        </pc:spChg>
        <pc:spChg chg="mod">
          <ac:chgData name="Alexis Kinzelin" userId="e9f19f77-3c43-45b4-aa40-e880244cb77c" providerId="ADAL" clId="{6FBAEA7B-492C-4A94-BCAB-9DB737CA705B}" dt="2022-08-31T10:48:11.460" v="11458" actId="121"/>
          <ac:spMkLst>
            <pc:docMk/>
            <pc:sldMk cId="2026128872" sldId="3473"/>
            <ac:spMk id="15" creationId="{F7C7C418-FB94-B1BF-B3A6-0575474035C5}"/>
          </ac:spMkLst>
        </pc:spChg>
        <pc:spChg chg="del">
          <ac:chgData name="Alexis Kinzelin" userId="e9f19f77-3c43-45b4-aa40-e880244cb77c" providerId="ADAL" clId="{6FBAEA7B-492C-4A94-BCAB-9DB737CA705B}" dt="2022-08-30T18:05:41.830" v="7329" actId="478"/>
          <ac:spMkLst>
            <pc:docMk/>
            <pc:sldMk cId="2026128872" sldId="3473"/>
            <ac:spMk id="16" creationId="{83D80197-523F-1169-5899-E3966E9B1FDF}"/>
          </ac:spMkLst>
        </pc:spChg>
        <pc:spChg chg="add mod">
          <ac:chgData name="Alexis Kinzelin" userId="e9f19f77-3c43-45b4-aa40-e880244cb77c" providerId="ADAL" clId="{6FBAEA7B-492C-4A94-BCAB-9DB737CA705B}" dt="2022-08-31T09:30:01.146" v="9033" actId="6549"/>
          <ac:spMkLst>
            <pc:docMk/>
            <pc:sldMk cId="2026128872" sldId="3473"/>
            <ac:spMk id="17" creationId="{47022F64-3AF2-E361-377D-98D663434A51}"/>
          </ac:spMkLst>
        </pc:spChg>
        <pc:spChg chg="del">
          <ac:chgData name="Alexis Kinzelin" userId="e9f19f77-3c43-45b4-aa40-e880244cb77c" providerId="ADAL" clId="{6FBAEA7B-492C-4A94-BCAB-9DB737CA705B}" dt="2022-08-30T18:05:41.830" v="7329" actId="478"/>
          <ac:spMkLst>
            <pc:docMk/>
            <pc:sldMk cId="2026128872" sldId="3473"/>
            <ac:spMk id="18" creationId="{E5C993C5-6D51-C21F-69B7-A5B53F4F98F1}"/>
          </ac:spMkLst>
        </pc:spChg>
        <pc:spChg chg="del">
          <ac:chgData name="Alexis Kinzelin" userId="e9f19f77-3c43-45b4-aa40-e880244cb77c" providerId="ADAL" clId="{6FBAEA7B-492C-4A94-BCAB-9DB737CA705B}" dt="2022-08-30T18:05:41.830" v="7329" actId="478"/>
          <ac:spMkLst>
            <pc:docMk/>
            <pc:sldMk cId="2026128872" sldId="3473"/>
            <ac:spMk id="19" creationId="{4A82C50B-142B-6B7D-0134-004B9BD2C3E7}"/>
          </ac:spMkLst>
        </pc:spChg>
        <pc:spChg chg="del">
          <ac:chgData name="Alexis Kinzelin" userId="e9f19f77-3c43-45b4-aa40-e880244cb77c" providerId="ADAL" clId="{6FBAEA7B-492C-4A94-BCAB-9DB737CA705B}" dt="2022-08-30T18:05:46.411" v="7333" actId="478"/>
          <ac:spMkLst>
            <pc:docMk/>
            <pc:sldMk cId="2026128872" sldId="3473"/>
            <ac:spMk id="20" creationId="{024C49A8-5118-87D7-93AA-DDAC564C73CA}"/>
          </ac:spMkLst>
        </pc:spChg>
        <pc:spChg chg="add mod">
          <ac:chgData name="Alexis Kinzelin" userId="e9f19f77-3c43-45b4-aa40-e880244cb77c" providerId="ADAL" clId="{6FBAEA7B-492C-4A94-BCAB-9DB737CA705B}" dt="2022-08-31T09:23:56.393" v="8982" actId="14100"/>
          <ac:spMkLst>
            <pc:docMk/>
            <pc:sldMk cId="2026128872" sldId="3473"/>
            <ac:spMk id="23" creationId="{7B990625-06D0-7E87-EA5A-E67092352A70}"/>
          </ac:spMkLst>
        </pc:spChg>
        <pc:spChg chg="del">
          <ac:chgData name="Alexis Kinzelin" userId="e9f19f77-3c43-45b4-aa40-e880244cb77c" providerId="ADAL" clId="{6FBAEA7B-492C-4A94-BCAB-9DB737CA705B}" dt="2022-08-30T18:05:41.830" v="7329" actId="478"/>
          <ac:spMkLst>
            <pc:docMk/>
            <pc:sldMk cId="2026128872" sldId="3473"/>
            <ac:spMk id="35" creationId="{F80AD0C8-80C0-93F8-9837-2D693A23E7F4}"/>
          </ac:spMkLst>
        </pc:spChg>
        <pc:spChg chg="add mod">
          <ac:chgData name="Alexis Kinzelin" userId="e9f19f77-3c43-45b4-aa40-e880244cb77c" providerId="ADAL" clId="{6FBAEA7B-492C-4A94-BCAB-9DB737CA705B}" dt="2022-08-31T09:27:19.320" v="9008" actId="2085"/>
          <ac:spMkLst>
            <pc:docMk/>
            <pc:sldMk cId="2026128872" sldId="3473"/>
            <ac:spMk id="39" creationId="{A53B5335-ABFF-0384-4553-A2F1C29B00AA}"/>
          </ac:spMkLst>
        </pc:spChg>
        <pc:spChg chg="add mod">
          <ac:chgData name="Alexis Kinzelin" userId="e9f19f77-3c43-45b4-aa40-e880244cb77c" providerId="ADAL" clId="{6FBAEA7B-492C-4A94-BCAB-9DB737CA705B}" dt="2022-08-31T09:27:22.287" v="9009" actId="2085"/>
          <ac:spMkLst>
            <pc:docMk/>
            <pc:sldMk cId="2026128872" sldId="3473"/>
            <ac:spMk id="41" creationId="{3BD851D1-2E8C-CB08-2231-DD588E022581}"/>
          </ac:spMkLst>
        </pc:spChg>
        <pc:spChg chg="add del">
          <ac:chgData name="Alexis Kinzelin" userId="e9f19f77-3c43-45b4-aa40-e880244cb77c" providerId="ADAL" clId="{6FBAEA7B-492C-4A94-BCAB-9DB737CA705B}" dt="2022-08-31T09:29:40.360" v="9029"/>
          <ac:spMkLst>
            <pc:docMk/>
            <pc:sldMk cId="2026128872" sldId="3473"/>
            <ac:spMk id="42" creationId="{24F8DC77-C00C-6D97-B1EF-85A8258713C6}"/>
          </ac:spMkLst>
        </pc:spChg>
        <pc:spChg chg="add mod">
          <ac:chgData name="Alexis Kinzelin" userId="e9f19f77-3c43-45b4-aa40-e880244cb77c" providerId="ADAL" clId="{6FBAEA7B-492C-4A94-BCAB-9DB737CA705B}" dt="2022-08-31T09:35:24.466" v="9056" actId="1076"/>
          <ac:spMkLst>
            <pc:docMk/>
            <pc:sldMk cId="2026128872" sldId="3473"/>
            <ac:spMk id="43" creationId="{EBACE592-EEB8-84DD-7DB2-F5C037A6311B}"/>
          </ac:spMkLst>
        </pc:spChg>
        <pc:spChg chg="add del mod">
          <ac:chgData name="Alexis Kinzelin" userId="e9f19f77-3c43-45b4-aa40-e880244cb77c" providerId="ADAL" clId="{6FBAEA7B-492C-4A94-BCAB-9DB737CA705B}" dt="2022-08-31T09:37:11.776" v="9070" actId="478"/>
          <ac:spMkLst>
            <pc:docMk/>
            <pc:sldMk cId="2026128872" sldId="3473"/>
            <ac:spMk id="45" creationId="{F408A43B-66FF-9D7C-B3C0-B7152D166288}"/>
          </ac:spMkLst>
        </pc:spChg>
        <pc:spChg chg="add mod ord">
          <ac:chgData name="Alexis Kinzelin" userId="e9f19f77-3c43-45b4-aa40-e880244cb77c" providerId="ADAL" clId="{6FBAEA7B-492C-4A94-BCAB-9DB737CA705B}" dt="2022-08-31T09:48:21.912" v="9388"/>
          <ac:spMkLst>
            <pc:docMk/>
            <pc:sldMk cId="2026128872" sldId="3473"/>
            <ac:spMk id="46" creationId="{A6B14A79-7DEE-A6EA-2E95-77CC1EDF3720}"/>
          </ac:spMkLst>
        </pc:spChg>
        <pc:grpChg chg="del">
          <ac:chgData name="Alexis Kinzelin" userId="e9f19f77-3c43-45b4-aa40-e880244cb77c" providerId="ADAL" clId="{6FBAEA7B-492C-4A94-BCAB-9DB737CA705B}" dt="2022-08-30T18:05:41.830" v="7329" actId="478"/>
          <ac:grpSpMkLst>
            <pc:docMk/>
            <pc:sldMk cId="2026128872" sldId="3473"/>
            <ac:grpSpMk id="33" creationId="{0B52DEB2-E473-0AE0-39BC-769C19285BC9}"/>
          </ac:grpSpMkLst>
        </pc:grpChg>
        <pc:grpChg chg="del">
          <ac:chgData name="Alexis Kinzelin" userId="e9f19f77-3c43-45b4-aa40-e880244cb77c" providerId="ADAL" clId="{6FBAEA7B-492C-4A94-BCAB-9DB737CA705B}" dt="2022-08-30T18:05:41.830" v="7329" actId="478"/>
          <ac:grpSpMkLst>
            <pc:docMk/>
            <pc:sldMk cId="2026128872" sldId="3473"/>
            <ac:grpSpMk id="34" creationId="{9E250E8D-5110-FE4A-055A-1BAD18A56144}"/>
          </ac:grpSpMkLst>
        </pc:grpChg>
        <pc:grpChg chg="add">
          <ac:chgData name="Alexis Kinzelin" userId="e9f19f77-3c43-45b4-aa40-e880244cb77c" providerId="ADAL" clId="{6FBAEA7B-492C-4A94-BCAB-9DB737CA705B}" dt="2022-08-31T09:45:57.107" v="9376" actId="164"/>
          <ac:grpSpMkLst>
            <pc:docMk/>
            <pc:sldMk cId="2026128872" sldId="3473"/>
            <ac:grpSpMk id="8193" creationId="{A95B4EBB-232F-D4C2-58F4-ECC409E942F9}"/>
          </ac:grpSpMkLst>
        </pc:grpChg>
        <pc:picChg chg="del">
          <ac:chgData name="Alexis Kinzelin" userId="e9f19f77-3c43-45b4-aa40-e880244cb77c" providerId="ADAL" clId="{6FBAEA7B-492C-4A94-BCAB-9DB737CA705B}" dt="2022-08-30T18:05:45.403" v="7332" actId="478"/>
          <ac:picMkLst>
            <pc:docMk/>
            <pc:sldMk cId="2026128872" sldId="3473"/>
            <ac:picMk id="5130" creationId="{C50BCC89-38E6-BC5C-0851-72DC6263D2A1}"/>
          </ac:picMkLst>
        </pc:picChg>
        <pc:picChg chg="add mod">
          <ac:chgData name="Alexis Kinzelin" userId="e9f19f77-3c43-45b4-aa40-e880244cb77c" providerId="ADAL" clId="{6FBAEA7B-492C-4A94-BCAB-9DB737CA705B}" dt="2022-08-31T09:33:34.096" v="9050" actId="1076"/>
          <ac:picMkLst>
            <pc:docMk/>
            <pc:sldMk cId="2026128872" sldId="3473"/>
            <ac:picMk id="8196" creationId="{0C12464D-4B3C-3A37-5499-8AF2F77A388E}"/>
          </ac:picMkLst>
        </pc:picChg>
        <pc:cxnChg chg="add del mod">
          <ac:chgData name="Alexis Kinzelin" userId="e9f19f77-3c43-45b4-aa40-e880244cb77c" providerId="ADAL" clId="{6FBAEA7B-492C-4A94-BCAB-9DB737CA705B}" dt="2022-08-31T09:26:29.072" v="8994" actId="478"/>
          <ac:cxnSpMkLst>
            <pc:docMk/>
            <pc:sldMk cId="2026128872" sldId="3473"/>
            <ac:cxnSpMk id="25" creationId="{75F3C631-DE10-013A-2AFA-87318F51D98E}"/>
          </ac:cxnSpMkLst>
        </pc:cxnChg>
        <pc:cxnChg chg="add mod">
          <ac:chgData name="Alexis Kinzelin" userId="e9f19f77-3c43-45b4-aa40-e880244cb77c" providerId="ADAL" clId="{6FBAEA7B-492C-4A94-BCAB-9DB737CA705B}" dt="2022-08-31T09:45:08.441" v="9372" actId="14100"/>
          <ac:cxnSpMkLst>
            <pc:docMk/>
            <pc:sldMk cId="2026128872" sldId="3473"/>
            <ac:cxnSpMk id="48" creationId="{ED845815-15F3-B1FA-0C2C-5BB97A8F3BDB}"/>
          </ac:cxnSpMkLst>
        </pc:cxnChg>
        <pc:cxnChg chg="add mod">
          <ac:chgData name="Alexis Kinzelin" userId="e9f19f77-3c43-45b4-aa40-e880244cb77c" providerId="ADAL" clId="{6FBAEA7B-492C-4A94-BCAB-9DB737CA705B}" dt="2022-08-31T09:45:16.121" v="9374" actId="14100"/>
          <ac:cxnSpMkLst>
            <pc:docMk/>
            <pc:sldMk cId="2026128872" sldId="3473"/>
            <ac:cxnSpMk id="51" creationId="{41821CB4-91FF-5353-55AD-B2D8EC7249B6}"/>
          </ac:cxnSpMkLst>
        </pc:cxnChg>
        <pc:cxnChg chg="add mod">
          <ac:chgData name="Alexis Kinzelin" userId="e9f19f77-3c43-45b4-aa40-e880244cb77c" providerId="ADAL" clId="{6FBAEA7B-492C-4A94-BCAB-9DB737CA705B}" dt="2022-08-31T09:45:11.353" v="9373" actId="14100"/>
          <ac:cxnSpMkLst>
            <pc:docMk/>
            <pc:sldMk cId="2026128872" sldId="3473"/>
            <ac:cxnSpMk id="55" creationId="{334F02FB-38CB-223C-C2F1-5F6F1A70BD76}"/>
          </ac:cxnSpMkLst>
        </pc:cxnChg>
        <pc:cxnChg chg="add mod">
          <ac:chgData name="Alexis Kinzelin" userId="e9f19f77-3c43-45b4-aa40-e880244cb77c" providerId="ADAL" clId="{6FBAEA7B-492C-4A94-BCAB-9DB737CA705B}" dt="2022-08-31T09:44:55.850" v="9370" actId="14100"/>
          <ac:cxnSpMkLst>
            <pc:docMk/>
            <pc:sldMk cId="2026128872" sldId="3473"/>
            <ac:cxnSpMk id="59" creationId="{D38B7AF8-2D7C-6E41-1234-DA42269E8A8A}"/>
          </ac:cxnSpMkLst>
        </pc:cxnChg>
      </pc:sldChg>
      <pc:sldChg chg="add del setBg">
        <pc:chgData name="Alexis Kinzelin" userId="e9f19f77-3c43-45b4-aa40-e880244cb77c" providerId="ADAL" clId="{6FBAEA7B-492C-4A94-BCAB-9DB737CA705B}" dt="2022-08-30T18:05:31.090" v="7327"/>
        <pc:sldMkLst>
          <pc:docMk/>
          <pc:sldMk cId="2593648948" sldId="3473"/>
        </pc:sldMkLst>
      </pc:sldChg>
      <pc:sldChg chg="add">
        <pc:chgData name="Alexis Kinzelin" userId="e9f19f77-3c43-45b4-aa40-e880244cb77c" providerId="ADAL" clId="{6FBAEA7B-492C-4A94-BCAB-9DB737CA705B}" dt="2022-08-30T18:07:08.854" v="7336"/>
        <pc:sldMkLst>
          <pc:docMk/>
          <pc:sldMk cId="1543407207" sldId="3474"/>
        </pc:sldMkLst>
      </pc:sldChg>
      <pc:sldChg chg="add del setBg">
        <pc:chgData name="Alexis Kinzelin" userId="e9f19f77-3c43-45b4-aa40-e880244cb77c" providerId="ADAL" clId="{6FBAEA7B-492C-4A94-BCAB-9DB737CA705B}" dt="2022-08-30T18:07:08.784" v="7335"/>
        <pc:sldMkLst>
          <pc:docMk/>
          <pc:sldMk cId="3263103230" sldId="3474"/>
        </pc:sldMkLst>
      </pc:sldChg>
      <pc:sldChg chg="add del setBg">
        <pc:chgData name="Alexis Kinzelin" userId="e9f19f77-3c43-45b4-aa40-e880244cb77c" providerId="ADAL" clId="{6FBAEA7B-492C-4A94-BCAB-9DB737CA705B}" dt="2022-08-30T18:07:15.733" v="7338"/>
        <pc:sldMkLst>
          <pc:docMk/>
          <pc:sldMk cId="2053250156" sldId="3475"/>
        </pc:sldMkLst>
      </pc:sldChg>
      <pc:sldChg chg="add">
        <pc:chgData name="Alexis Kinzelin" userId="e9f19f77-3c43-45b4-aa40-e880244cb77c" providerId="ADAL" clId="{6FBAEA7B-492C-4A94-BCAB-9DB737CA705B}" dt="2022-08-30T18:07:15.792" v="7339"/>
        <pc:sldMkLst>
          <pc:docMk/>
          <pc:sldMk cId="3576019376" sldId="3475"/>
        </pc:sldMkLst>
      </pc:sldChg>
      <pc:sldChg chg="add del setBg">
        <pc:chgData name="Alexis Kinzelin" userId="e9f19f77-3c43-45b4-aa40-e880244cb77c" providerId="ADAL" clId="{6FBAEA7B-492C-4A94-BCAB-9DB737CA705B}" dt="2022-08-30T18:07:24.610" v="7341"/>
        <pc:sldMkLst>
          <pc:docMk/>
          <pc:sldMk cId="407366145" sldId="3476"/>
        </pc:sldMkLst>
      </pc:sldChg>
      <pc:sldChg chg="add">
        <pc:chgData name="Alexis Kinzelin" userId="e9f19f77-3c43-45b4-aa40-e880244cb77c" providerId="ADAL" clId="{6FBAEA7B-492C-4A94-BCAB-9DB737CA705B}" dt="2022-08-30T18:07:24.676" v="7342"/>
        <pc:sldMkLst>
          <pc:docMk/>
          <pc:sldMk cId="3952484212" sldId="3476"/>
        </pc:sldMkLst>
      </pc:sldChg>
      <pc:sldChg chg="add del setBg">
        <pc:chgData name="Alexis Kinzelin" userId="e9f19f77-3c43-45b4-aa40-e880244cb77c" providerId="ADAL" clId="{6FBAEA7B-492C-4A94-BCAB-9DB737CA705B}" dt="2022-08-30T18:07:31.509" v="7344"/>
        <pc:sldMkLst>
          <pc:docMk/>
          <pc:sldMk cId="2808277994" sldId="3477"/>
        </pc:sldMkLst>
      </pc:sldChg>
      <pc:sldChg chg="add">
        <pc:chgData name="Alexis Kinzelin" userId="e9f19f77-3c43-45b4-aa40-e880244cb77c" providerId="ADAL" clId="{6FBAEA7B-492C-4A94-BCAB-9DB737CA705B}" dt="2022-08-30T18:07:31.571" v="7345"/>
        <pc:sldMkLst>
          <pc:docMk/>
          <pc:sldMk cId="2998308282" sldId="3477"/>
        </pc:sldMkLst>
      </pc:sldChg>
      <pc:sldChg chg="add">
        <pc:chgData name="Alexis Kinzelin" userId="e9f19f77-3c43-45b4-aa40-e880244cb77c" providerId="ADAL" clId="{6FBAEA7B-492C-4A94-BCAB-9DB737CA705B}" dt="2022-08-30T18:07:38.562" v="7348"/>
        <pc:sldMkLst>
          <pc:docMk/>
          <pc:sldMk cId="988585734" sldId="3478"/>
        </pc:sldMkLst>
      </pc:sldChg>
      <pc:sldChg chg="add del setBg">
        <pc:chgData name="Alexis Kinzelin" userId="e9f19f77-3c43-45b4-aa40-e880244cb77c" providerId="ADAL" clId="{6FBAEA7B-492C-4A94-BCAB-9DB737CA705B}" dt="2022-08-30T18:07:38.495" v="7347"/>
        <pc:sldMkLst>
          <pc:docMk/>
          <pc:sldMk cId="3866904769" sldId="3478"/>
        </pc:sldMkLst>
      </pc:sldChg>
      <pc:sldChg chg="add del setBg">
        <pc:chgData name="Alexis Kinzelin" userId="e9f19f77-3c43-45b4-aa40-e880244cb77c" providerId="ADAL" clId="{6FBAEA7B-492C-4A94-BCAB-9DB737CA705B}" dt="2022-08-30T18:08:39.128" v="7400"/>
        <pc:sldMkLst>
          <pc:docMk/>
          <pc:sldMk cId="1028678985" sldId="3479"/>
        </pc:sldMkLst>
      </pc:sldChg>
      <pc:sldChg chg="addSp delSp modSp add mod modAnim">
        <pc:chgData name="Alexis Kinzelin" userId="e9f19f77-3c43-45b4-aa40-e880244cb77c" providerId="ADAL" clId="{6FBAEA7B-492C-4A94-BCAB-9DB737CA705B}" dt="2022-08-31T10:48:03.664" v="11457" actId="121"/>
        <pc:sldMkLst>
          <pc:docMk/>
          <pc:sldMk cId="3465863823" sldId="3479"/>
        </pc:sldMkLst>
        <pc:spChg chg="add mod">
          <ac:chgData name="Alexis Kinzelin" userId="e9f19f77-3c43-45b4-aa40-e880244cb77c" providerId="ADAL" clId="{6FBAEA7B-492C-4A94-BCAB-9DB737CA705B}" dt="2022-08-31T10:23:14.617" v="10567" actId="1076"/>
          <ac:spMkLst>
            <pc:docMk/>
            <pc:sldMk cId="3465863823" sldId="3479"/>
            <ac:spMk id="2" creationId="{A53EDE40-5457-CA21-4BCF-FE96AEE4C724}"/>
          </ac:spMkLst>
        </pc:spChg>
        <pc:spChg chg="add mod">
          <ac:chgData name="Alexis Kinzelin" userId="e9f19f77-3c43-45b4-aa40-e880244cb77c" providerId="ADAL" clId="{6FBAEA7B-492C-4A94-BCAB-9DB737CA705B}" dt="2022-08-31T10:23:14.617" v="10567" actId="1076"/>
          <ac:spMkLst>
            <pc:docMk/>
            <pc:sldMk cId="3465863823" sldId="3479"/>
            <ac:spMk id="3" creationId="{E8C69BAB-DE08-4971-FC32-B784BE81C947}"/>
          </ac:spMkLst>
        </pc:spChg>
        <pc:spChg chg="add mod">
          <ac:chgData name="Alexis Kinzelin" userId="e9f19f77-3c43-45b4-aa40-e880244cb77c" providerId="ADAL" clId="{6FBAEA7B-492C-4A94-BCAB-9DB737CA705B}" dt="2022-08-31T10:23:14.617" v="10567" actId="1076"/>
          <ac:spMkLst>
            <pc:docMk/>
            <pc:sldMk cId="3465863823" sldId="3479"/>
            <ac:spMk id="5" creationId="{B66DBC22-1F13-F65C-322A-65DF51CDFC65}"/>
          </ac:spMkLst>
        </pc:spChg>
        <pc:spChg chg="add mod">
          <ac:chgData name="Alexis Kinzelin" userId="e9f19f77-3c43-45b4-aa40-e880244cb77c" providerId="ADAL" clId="{6FBAEA7B-492C-4A94-BCAB-9DB737CA705B}" dt="2022-08-31T10:23:14.617" v="10567" actId="1076"/>
          <ac:spMkLst>
            <pc:docMk/>
            <pc:sldMk cId="3465863823" sldId="3479"/>
            <ac:spMk id="6" creationId="{FB0FBFBC-F187-D653-867E-716BF89DEAAA}"/>
          </ac:spMkLst>
        </pc:spChg>
        <pc:spChg chg="del mod">
          <ac:chgData name="Alexis Kinzelin" userId="e9f19f77-3c43-45b4-aa40-e880244cb77c" providerId="ADAL" clId="{6FBAEA7B-492C-4A94-BCAB-9DB737CA705B}" dt="2022-08-31T10:03:19.969" v="9775" actId="478"/>
          <ac:spMkLst>
            <pc:docMk/>
            <pc:sldMk cId="3465863823" sldId="3479"/>
            <ac:spMk id="10" creationId="{CDD3513B-6A35-4E85-EFE5-C76E238FD3CA}"/>
          </ac:spMkLst>
        </pc:spChg>
        <pc:spChg chg="add mod">
          <ac:chgData name="Alexis Kinzelin" userId="e9f19f77-3c43-45b4-aa40-e880244cb77c" providerId="ADAL" clId="{6FBAEA7B-492C-4A94-BCAB-9DB737CA705B}" dt="2022-08-31T10:23:14.617" v="10567" actId="1076"/>
          <ac:spMkLst>
            <pc:docMk/>
            <pc:sldMk cId="3465863823" sldId="3479"/>
            <ac:spMk id="11" creationId="{30EDE8E3-25EE-2950-D93B-330000B2BB1E}"/>
          </ac:spMkLst>
        </pc:spChg>
        <pc:spChg chg="add mod">
          <ac:chgData name="Alexis Kinzelin" userId="e9f19f77-3c43-45b4-aa40-e880244cb77c" providerId="ADAL" clId="{6FBAEA7B-492C-4A94-BCAB-9DB737CA705B}" dt="2022-08-31T10:23:08.709" v="10565" actId="1076"/>
          <ac:spMkLst>
            <pc:docMk/>
            <pc:sldMk cId="3465863823" sldId="3479"/>
            <ac:spMk id="13" creationId="{F9D0C709-0FB5-9F36-A56D-48646CD37334}"/>
          </ac:spMkLst>
        </pc:spChg>
        <pc:spChg chg="add mod">
          <ac:chgData name="Alexis Kinzelin" userId="e9f19f77-3c43-45b4-aa40-e880244cb77c" providerId="ADAL" clId="{6FBAEA7B-492C-4A94-BCAB-9DB737CA705B}" dt="2022-08-31T10:23:10.452" v="10566" actId="1076"/>
          <ac:spMkLst>
            <pc:docMk/>
            <pc:sldMk cId="3465863823" sldId="3479"/>
            <ac:spMk id="14" creationId="{8591CD7B-4A98-6EB9-D3A8-40A2B2793C5E}"/>
          </ac:spMkLst>
        </pc:spChg>
        <pc:spChg chg="mod">
          <ac:chgData name="Alexis Kinzelin" userId="e9f19f77-3c43-45b4-aa40-e880244cb77c" providerId="ADAL" clId="{6FBAEA7B-492C-4A94-BCAB-9DB737CA705B}" dt="2022-08-31T10:48:03.664" v="11457" actId="121"/>
          <ac:spMkLst>
            <pc:docMk/>
            <pc:sldMk cId="3465863823" sldId="3479"/>
            <ac:spMk id="15" creationId="{F7C7C418-FB94-B1BF-B3A6-0575474035C5}"/>
          </ac:spMkLst>
        </pc:spChg>
      </pc:sldChg>
      <pc:sldChg chg="addSp delSp modSp add mod modNotesTx">
        <pc:chgData name="Alexis Kinzelin" userId="e9f19f77-3c43-45b4-aa40-e880244cb77c" providerId="ADAL" clId="{6FBAEA7B-492C-4A94-BCAB-9DB737CA705B}" dt="2022-08-31T09:14:22.641" v="8604" actId="1076"/>
        <pc:sldMkLst>
          <pc:docMk/>
          <pc:sldMk cId="1350369261" sldId="3480"/>
        </pc:sldMkLst>
        <pc:spChg chg="mod">
          <ac:chgData name="Alexis Kinzelin" userId="e9f19f77-3c43-45b4-aa40-e880244cb77c" providerId="ADAL" clId="{6FBAEA7B-492C-4A94-BCAB-9DB737CA705B}" dt="2022-08-31T08:54:07.434" v="8249" actId="20577"/>
          <ac:spMkLst>
            <pc:docMk/>
            <pc:sldMk cId="1350369261" sldId="3480"/>
            <ac:spMk id="13" creationId="{00000000-0000-0000-0000-000000000000}"/>
          </ac:spMkLst>
        </pc:spChg>
        <pc:spChg chg="mod">
          <ac:chgData name="Alexis Kinzelin" userId="e9f19f77-3c43-45b4-aa40-e880244cb77c" providerId="ADAL" clId="{6FBAEA7B-492C-4A94-BCAB-9DB737CA705B}" dt="2022-08-31T08:56:16.365" v="8376" actId="20577"/>
          <ac:spMkLst>
            <pc:docMk/>
            <pc:sldMk cId="1350369261" sldId="3480"/>
            <ac:spMk id="14" creationId="{00000000-0000-0000-0000-000000000000}"/>
          </ac:spMkLst>
        </pc:spChg>
        <pc:grpChg chg="del mod">
          <ac:chgData name="Alexis Kinzelin" userId="e9f19f77-3c43-45b4-aa40-e880244cb77c" providerId="ADAL" clId="{6FBAEA7B-492C-4A94-BCAB-9DB737CA705B}" dt="2022-08-31T08:59:48.231" v="8402" actId="478"/>
          <ac:grpSpMkLst>
            <pc:docMk/>
            <pc:sldMk cId="1350369261" sldId="3480"/>
            <ac:grpSpMk id="6" creationId="{00000000-0000-0000-0000-000000000000}"/>
          </ac:grpSpMkLst>
        </pc:grpChg>
        <pc:grpChg chg="del mod ord">
          <ac:chgData name="Alexis Kinzelin" userId="e9f19f77-3c43-45b4-aa40-e880244cb77c" providerId="ADAL" clId="{6FBAEA7B-492C-4A94-BCAB-9DB737CA705B}" dt="2022-08-31T08:59:09.985" v="8391" actId="478"/>
          <ac:grpSpMkLst>
            <pc:docMk/>
            <pc:sldMk cId="1350369261" sldId="3480"/>
            <ac:grpSpMk id="9" creationId="{00000000-0000-0000-0000-000000000000}"/>
          </ac:grpSpMkLst>
        </pc:grpChg>
        <pc:grpChg chg="add del mod">
          <ac:chgData name="Alexis Kinzelin" userId="e9f19f77-3c43-45b4-aa40-e880244cb77c" providerId="ADAL" clId="{6FBAEA7B-492C-4A94-BCAB-9DB737CA705B}" dt="2022-08-31T08:59:45.768" v="8400" actId="478"/>
          <ac:grpSpMkLst>
            <pc:docMk/>
            <pc:sldMk cId="1350369261" sldId="3480"/>
            <ac:grpSpMk id="15" creationId="{AC84CB16-0FD7-F146-B727-AA171B04BBE5}"/>
          </ac:grpSpMkLst>
        </pc:grpChg>
        <pc:grpChg chg="add del">
          <ac:chgData name="Alexis Kinzelin" userId="e9f19f77-3c43-45b4-aa40-e880244cb77c" providerId="ADAL" clId="{6FBAEA7B-492C-4A94-BCAB-9DB737CA705B}" dt="2022-08-31T09:11:38.587" v="8545" actId="478"/>
          <ac:grpSpMkLst>
            <pc:docMk/>
            <pc:sldMk cId="1350369261" sldId="3480"/>
            <ac:grpSpMk id="23" creationId="{E3975F26-2F2A-56CC-BFDE-8768ADDE2523}"/>
          </ac:grpSpMkLst>
        </pc:grpChg>
        <pc:grpChg chg="add del mod">
          <ac:chgData name="Alexis Kinzelin" userId="e9f19f77-3c43-45b4-aa40-e880244cb77c" providerId="ADAL" clId="{6FBAEA7B-492C-4A94-BCAB-9DB737CA705B}" dt="2022-08-31T09:12:53.929" v="8566" actId="478"/>
          <ac:grpSpMkLst>
            <pc:docMk/>
            <pc:sldMk cId="1350369261" sldId="3480"/>
            <ac:grpSpMk id="24" creationId="{7E0A7230-56D4-9011-BB11-D98EB8842F45}"/>
          </ac:grpSpMkLst>
        </pc:grpChg>
        <pc:grpChg chg="add del mod">
          <ac:chgData name="Alexis Kinzelin" userId="e9f19f77-3c43-45b4-aa40-e880244cb77c" providerId="ADAL" clId="{6FBAEA7B-492C-4A94-BCAB-9DB737CA705B}" dt="2022-08-31T09:12:56.199" v="8567" actId="478"/>
          <ac:grpSpMkLst>
            <pc:docMk/>
            <pc:sldMk cId="1350369261" sldId="3480"/>
            <ac:grpSpMk id="25" creationId="{3300603B-E706-87CC-F2E7-578778792FF3}"/>
          </ac:grpSpMkLst>
        </pc:grpChg>
        <pc:graphicFrameChg chg="add del mod modGraphic">
          <ac:chgData name="Alexis Kinzelin" userId="e9f19f77-3c43-45b4-aa40-e880244cb77c" providerId="ADAL" clId="{6FBAEA7B-492C-4A94-BCAB-9DB737CA705B}" dt="2022-08-31T09:11:03.626" v="8532" actId="478"/>
          <ac:graphicFrameMkLst>
            <pc:docMk/>
            <pc:sldMk cId="1350369261" sldId="3480"/>
            <ac:graphicFrameMk id="27" creationId="{309E9BB3-B9B9-4B57-2A1A-E7D70AEA6794}"/>
          </ac:graphicFrameMkLst>
        </pc:graphicFrameChg>
        <pc:graphicFrameChg chg="add mod ord modGraphic">
          <ac:chgData name="Alexis Kinzelin" userId="e9f19f77-3c43-45b4-aa40-e880244cb77c" providerId="ADAL" clId="{6FBAEA7B-492C-4A94-BCAB-9DB737CA705B}" dt="2022-08-31T09:13:49.675" v="8592" actId="1076"/>
          <ac:graphicFrameMkLst>
            <pc:docMk/>
            <pc:sldMk cId="1350369261" sldId="3480"/>
            <ac:graphicFrameMk id="29" creationId="{9185E08D-9F7A-F5AB-367C-506B99C44F25}"/>
          </ac:graphicFrameMkLst>
        </pc:graphicFrameChg>
        <pc:graphicFrameChg chg="add mod ord modGraphic">
          <ac:chgData name="Alexis Kinzelin" userId="e9f19f77-3c43-45b4-aa40-e880244cb77c" providerId="ADAL" clId="{6FBAEA7B-492C-4A94-BCAB-9DB737CA705B}" dt="2022-08-31T09:13:57.813" v="8597" actId="1076"/>
          <ac:graphicFrameMkLst>
            <pc:docMk/>
            <pc:sldMk cId="1350369261" sldId="3480"/>
            <ac:graphicFrameMk id="31" creationId="{470DCFA3-F778-C42A-AD8D-1AB538892CBF}"/>
          </ac:graphicFrameMkLst>
        </pc:graphicFrameChg>
        <pc:graphicFrameChg chg="add mod modGraphic">
          <ac:chgData name="Alexis Kinzelin" userId="e9f19f77-3c43-45b4-aa40-e880244cb77c" providerId="ADAL" clId="{6FBAEA7B-492C-4A94-BCAB-9DB737CA705B}" dt="2022-08-31T09:13:59.181" v="8598" actId="1076"/>
          <ac:graphicFrameMkLst>
            <pc:docMk/>
            <pc:sldMk cId="1350369261" sldId="3480"/>
            <ac:graphicFrameMk id="33" creationId="{36B18C96-1EFD-0C44-4AB6-743FD19770D3}"/>
          </ac:graphicFrameMkLst>
        </pc:graphicFrameChg>
        <pc:picChg chg="add del mod">
          <ac:chgData name="Alexis Kinzelin" userId="e9f19f77-3c43-45b4-aa40-e880244cb77c" providerId="ADAL" clId="{6FBAEA7B-492C-4A94-BCAB-9DB737CA705B}" dt="2022-08-31T08:59:45.768" v="8400" actId="478"/>
          <ac:picMkLst>
            <pc:docMk/>
            <pc:sldMk cId="1350369261" sldId="3480"/>
            <ac:picMk id="2" creationId="{90C3246D-9439-34E5-4345-9DC0F1D1371C}"/>
          </ac:picMkLst>
        </pc:picChg>
        <pc:picChg chg="mod">
          <ac:chgData name="Alexis Kinzelin" userId="e9f19f77-3c43-45b4-aa40-e880244cb77c" providerId="ADAL" clId="{6FBAEA7B-492C-4A94-BCAB-9DB737CA705B}" dt="2022-08-31T09:00:21.045" v="8427" actId="1076"/>
          <ac:picMkLst>
            <pc:docMk/>
            <pc:sldMk cId="1350369261" sldId="3480"/>
            <ac:picMk id="5" creationId="{00000000-0000-0000-0000-000000000000}"/>
          </ac:picMkLst>
        </pc:picChg>
        <pc:picChg chg="del mod ord">
          <ac:chgData name="Alexis Kinzelin" userId="e9f19f77-3c43-45b4-aa40-e880244cb77c" providerId="ADAL" clId="{6FBAEA7B-492C-4A94-BCAB-9DB737CA705B}" dt="2022-08-31T08:59:34.675" v="8398" actId="478"/>
          <ac:picMkLst>
            <pc:docMk/>
            <pc:sldMk cId="1350369261" sldId="3480"/>
            <ac:picMk id="8" creationId="{00000000-0000-0000-0000-000000000000}"/>
          </ac:picMkLst>
        </pc:picChg>
        <pc:picChg chg="mod">
          <ac:chgData name="Alexis Kinzelin" userId="e9f19f77-3c43-45b4-aa40-e880244cb77c" providerId="ADAL" clId="{6FBAEA7B-492C-4A94-BCAB-9DB737CA705B}" dt="2022-08-31T08:58:12.223" v="8379" actId="1076"/>
          <ac:picMkLst>
            <pc:docMk/>
            <pc:sldMk cId="1350369261" sldId="3480"/>
            <ac:picMk id="11" creationId="{00000000-0000-0000-0000-000000000000}"/>
          </ac:picMkLst>
        </pc:picChg>
        <pc:picChg chg="mod">
          <ac:chgData name="Alexis Kinzelin" userId="e9f19f77-3c43-45b4-aa40-e880244cb77c" providerId="ADAL" clId="{6FBAEA7B-492C-4A94-BCAB-9DB737CA705B}" dt="2022-08-31T09:14:04.764" v="8599" actId="1076"/>
          <ac:picMkLst>
            <pc:docMk/>
            <pc:sldMk cId="1350369261" sldId="3480"/>
            <ac:picMk id="12" creationId="{00000000-0000-0000-0000-000000000000}"/>
          </ac:picMkLst>
        </pc:picChg>
        <pc:picChg chg="mod">
          <ac:chgData name="Alexis Kinzelin" userId="e9f19f77-3c43-45b4-aa40-e880244cb77c" providerId="ADAL" clId="{6FBAEA7B-492C-4A94-BCAB-9DB737CA705B}" dt="2022-08-31T08:58:20.039" v="8382"/>
          <ac:picMkLst>
            <pc:docMk/>
            <pc:sldMk cId="1350369261" sldId="3480"/>
            <ac:picMk id="16" creationId="{06604668-FF64-3FBB-0BFD-1901B8AADA1C}"/>
          </ac:picMkLst>
        </pc:picChg>
        <pc:picChg chg="add mod">
          <ac:chgData name="Alexis Kinzelin" userId="e9f19f77-3c43-45b4-aa40-e880244cb77c" providerId="ADAL" clId="{6FBAEA7B-492C-4A94-BCAB-9DB737CA705B}" dt="2022-08-31T09:12:43.836" v="8562" actId="1035"/>
          <ac:picMkLst>
            <pc:docMk/>
            <pc:sldMk cId="1350369261" sldId="3480"/>
            <ac:picMk id="17" creationId="{54A0C53F-258C-A0C6-E614-A4F8D7BAB78C}"/>
          </ac:picMkLst>
        </pc:picChg>
        <pc:picChg chg="add del mod">
          <ac:chgData name="Alexis Kinzelin" userId="e9f19f77-3c43-45b4-aa40-e880244cb77c" providerId="ADAL" clId="{6FBAEA7B-492C-4A94-BCAB-9DB737CA705B}" dt="2022-08-31T09:00:25.957" v="8429" actId="478"/>
          <ac:picMkLst>
            <pc:docMk/>
            <pc:sldMk cId="1350369261" sldId="3480"/>
            <ac:picMk id="18" creationId="{81EE8E7B-15FA-C7EB-35AC-5F7CA5D534EE}"/>
          </ac:picMkLst>
        </pc:picChg>
        <pc:picChg chg="add mod">
          <ac:chgData name="Alexis Kinzelin" userId="e9f19f77-3c43-45b4-aa40-e880244cb77c" providerId="ADAL" clId="{6FBAEA7B-492C-4A94-BCAB-9DB737CA705B}" dt="2022-08-31T09:12:43.836" v="8562" actId="1035"/>
          <ac:picMkLst>
            <pc:docMk/>
            <pc:sldMk cId="1350369261" sldId="3480"/>
            <ac:picMk id="20" creationId="{E9A135B5-0544-AB1C-69B8-20FE5E73B6CB}"/>
          </ac:picMkLst>
        </pc:picChg>
        <pc:picChg chg="add del mod">
          <ac:chgData name="Alexis Kinzelin" userId="e9f19f77-3c43-45b4-aa40-e880244cb77c" providerId="ADAL" clId="{6FBAEA7B-492C-4A94-BCAB-9DB737CA705B}" dt="2022-08-31T09:01:17.911" v="8438" actId="478"/>
          <ac:picMkLst>
            <pc:docMk/>
            <pc:sldMk cId="1350369261" sldId="3480"/>
            <ac:picMk id="22" creationId="{023075AF-608D-4BE2-42BF-5A7AD3E95335}"/>
          </ac:picMkLst>
        </pc:picChg>
        <pc:picChg chg="add mod">
          <ac:chgData name="Alexis Kinzelin" userId="e9f19f77-3c43-45b4-aa40-e880244cb77c" providerId="ADAL" clId="{6FBAEA7B-492C-4A94-BCAB-9DB737CA705B}" dt="2022-08-31T09:14:22.641" v="8604" actId="1076"/>
          <ac:picMkLst>
            <pc:docMk/>
            <pc:sldMk cId="1350369261" sldId="3480"/>
            <ac:picMk id="35" creationId="{A69FABB7-85D0-0F6D-9960-3B1AB1F2D549}"/>
          </ac:picMkLst>
        </pc:picChg>
        <pc:picChg chg="add mod">
          <ac:chgData name="Alexis Kinzelin" userId="e9f19f77-3c43-45b4-aa40-e880244cb77c" providerId="ADAL" clId="{6FBAEA7B-492C-4A94-BCAB-9DB737CA705B}" dt="2022-08-31T09:00:21.045" v="8427" actId="1076"/>
          <ac:picMkLst>
            <pc:docMk/>
            <pc:sldMk cId="1350369261" sldId="3480"/>
            <ac:picMk id="6146" creationId="{282F7655-20C4-235B-3AE1-8644C7CF40BE}"/>
          </ac:picMkLst>
        </pc:picChg>
        <pc:picChg chg="add mod">
          <ac:chgData name="Alexis Kinzelin" userId="e9f19f77-3c43-45b4-aa40-e880244cb77c" providerId="ADAL" clId="{6FBAEA7B-492C-4A94-BCAB-9DB737CA705B}" dt="2022-08-31T09:12:43.836" v="8562" actId="1035"/>
          <ac:picMkLst>
            <pc:docMk/>
            <pc:sldMk cId="1350369261" sldId="3480"/>
            <ac:picMk id="6148" creationId="{55704254-766F-4F3F-348F-FB88246D6C26}"/>
          </ac:picMkLst>
        </pc:picChg>
        <pc:picChg chg="add mod">
          <ac:chgData name="Alexis Kinzelin" userId="e9f19f77-3c43-45b4-aa40-e880244cb77c" providerId="ADAL" clId="{6FBAEA7B-492C-4A94-BCAB-9DB737CA705B}" dt="2022-08-31T09:12:43.836" v="8562" actId="1035"/>
          <ac:picMkLst>
            <pc:docMk/>
            <pc:sldMk cId="1350369261" sldId="3480"/>
            <ac:picMk id="6150" creationId="{2D4785DB-E103-B2BE-D225-4481797036B4}"/>
          </ac:picMkLst>
        </pc:picChg>
      </pc:sldChg>
      <pc:sldChg chg="add del setBg">
        <pc:chgData name="Alexis Kinzelin" userId="e9f19f77-3c43-45b4-aa40-e880244cb77c" providerId="ADAL" clId="{6FBAEA7B-492C-4A94-BCAB-9DB737CA705B}" dt="2022-08-31T08:54:03.980" v="8237"/>
        <pc:sldMkLst>
          <pc:docMk/>
          <pc:sldMk cId="3573787843" sldId="3480"/>
        </pc:sldMkLst>
      </pc:sldChg>
      <pc:sldChg chg="add del setBg">
        <pc:chgData name="Alexis Kinzelin" userId="e9f19f77-3c43-45b4-aa40-e880244cb77c" providerId="ADAL" clId="{6FBAEA7B-492C-4A94-BCAB-9DB737CA705B}" dt="2022-08-31T09:01:41.748" v="8446"/>
        <pc:sldMkLst>
          <pc:docMk/>
          <pc:sldMk cId="732771159" sldId="3481"/>
        </pc:sldMkLst>
      </pc:sldChg>
      <pc:sldChg chg="addSp delSp modSp add mod">
        <pc:chgData name="Alexis Kinzelin" userId="e9f19f77-3c43-45b4-aa40-e880244cb77c" providerId="ADAL" clId="{6FBAEA7B-492C-4A94-BCAB-9DB737CA705B}" dt="2022-08-31T09:11:11.145" v="8536" actId="478"/>
        <pc:sldMkLst>
          <pc:docMk/>
          <pc:sldMk cId="2296895526" sldId="3481"/>
        </pc:sldMkLst>
        <pc:spChg chg="del">
          <ac:chgData name="Alexis Kinzelin" userId="e9f19f77-3c43-45b4-aa40-e880244cb77c" providerId="ADAL" clId="{6FBAEA7B-492C-4A94-BCAB-9DB737CA705B}" dt="2022-08-31T09:01:44.150" v="8448" actId="478"/>
          <ac:spMkLst>
            <pc:docMk/>
            <pc:sldMk cId="2296895526" sldId="3481"/>
            <ac:spMk id="13" creationId="{00000000-0000-0000-0000-000000000000}"/>
          </ac:spMkLst>
        </pc:spChg>
        <pc:spChg chg="del">
          <ac:chgData name="Alexis Kinzelin" userId="e9f19f77-3c43-45b4-aa40-e880244cb77c" providerId="ADAL" clId="{6FBAEA7B-492C-4A94-BCAB-9DB737CA705B}" dt="2022-08-31T09:01:44.150" v="8448" actId="478"/>
          <ac:spMkLst>
            <pc:docMk/>
            <pc:sldMk cId="2296895526" sldId="3481"/>
            <ac:spMk id="14" creationId="{00000000-0000-0000-0000-000000000000}"/>
          </ac:spMkLst>
        </pc:spChg>
        <pc:grpChg chg="add mod">
          <ac:chgData name="Alexis Kinzelin" userId="e9f19f77-3c43-45b4-aa40-e880244cb77c" providerId="ADAL" clId="{6FBAEA7B-492C-4A94-BCAB-9DB737CA705B}" dt="2022-08-31T09:03:22.772" v="8479" actId="14100"/>
          <ac:grpSpMkLst>
            <pc:docMk/>
            <pc:sldMk cId="2296895526" sldId="3481"/>
            <ac:grpSpMk id="2" creationId="{2D2642E4-F6F7-0421-574D-576AA37C2D49}"/>
          </ac:grpSpMkLst>
        </pc:grpChg>
        <pc:picChg chg="del">
          <ac:chgData name="Alexis Kinzelin" userId="e9f19f77-3c43-45b4-aa40-e880244cb77c" providerId="ADAL" clId="{6FBAEA7B-492C-4A94-BCAB-9DB737CA705B}" dt="2022-08-31T09:01:44.150" v="8448" actId="478"/>
          <ac:picMkLst>
            <pc:docMk/>
            <pc:sldMk cId="2296895526" sldId="3481"/>
            <ac:picMk id="3" creationId="{00000000-0000-0000-0000-000000000000}"/>
          </ac:picMkLst>
        </pc:picChg>
        <pc:picChg chg="del">
          <ac:chgData name="Alexis Kinzelin" userId="e9f19f77-3c43-45b4-aa40-e880244cb77c" providerId="ADAL" clId="{6FBAEA7B-492C-4A94-BCAB-9DB737CA705B}" dt="2022-08-31T09:01:44.150" v="8448" actId="478"/>
          <ac:picMkLst>
            <pc:docMk/>
            <pc:sldMk cId="2296895526" sldId="3481"/>
            <ac:picMk id="4" creationId="{00000000-0000-0000-0000-000000000000}"/>
          </ac:picMkLst>
        </pc:picChg>
        <pc:picChg chg="mod">
          <ac:chgData name="Alexis Kinzelin" userId="e9f19f77-3c43-45b4-aa40-e880244cb77c" providerId="ADAL" clId="{6FBAEA7B-492C-4A94-BCAB-9DB737CA705B}" dt="2022-08-31T09:03:22.772" v="8479" actId="14100"/>
          <ac:picMkLst>
            <pc:docMk/>
            <pc:sldMk cId="2296895526" sldId="3481"/>
            <ac:picMk id="5" creationId="{00000000-0000-0000-0000-000000000000}"/>
          </ac:picMkLst>
        </pc:picChg>
        <pc:picChg chg="del mod">
          <ac:chgData name="Alexis Kinzelin" userId="e9f19f77-3c43-45b4-aa40-e880244cb77c" providerId="ADAL" clId="{6FBAEA7B-492C-4A94-BCAB-9DB737CA705B}" dt="2022-08-31T09:11:09.761" v="8535" actId="478"/>
          <ac:picMkLst>
            <pc:docMk/>
            <pc:sldMk cId="2296895526" sldId="3481"/>
            <ac:picMk id="11" creationId="{00000000-0000-0000-0000-000000000000}"/>
          </ac:picMkLst>
        </pc:picChg>
        <pc:picChg chg="del mod">
          <ac:chgData name="Alexis Kinzelin" userId="e9f19f77-3c43-45b4-aa40-e880244cb77c" providerId="ADAL" clId="{6FBAEA7B-492C-4A94-BCAB-9DB737CA705B}" dt="2022-08-31T09:11:11.145" v="8536" actId="478"/>
          <ac:picMkLst>
            <pc:docMk/>
            <pc:sldMk cId="2296895526" sldId="3481"/>
            <ac:picMk id="12" creationId="{00000000-0000-0000-0000-000000000000}"/>
          </ac:picMkLst>
        </pc:picChg>
        <pc:picChg chg="del">
          <ac:chgData name="Alexis Kinzelin" userId="e9f19f77-3c43-45b4-aa40-e880244cb77c" providerId="ADAL" clId="{6FBAEA7B-492C-4A94-BCAB-9DB737CA705B}" dt="2022-08-31T09:01:53.934" v="8451" actId="478"/>
          <ac:picMkLst>
            <pc:docMk/>
            <pc:sldMk cId="2296895526" sldId="3481"/>
            <ac:picMk id="17" creationId="{54A0C53F-258C-A0C6-E614-A4F8D7BAB78C}"/>
          </ac:picMkLst>
        </pc:picChg>
        <pc:picChg chg="del">
          <ac:chgData name="Alexis Kinzelin" userId="e9f19f77-3c43-45b4-aa40-e880244cb77c" providerId="ADAL" clId="{6FBAEA7B-492C-4A94-BCAB-9DB737CA705B}" dt="2022-08-31T09:01:53.934" v="8451" actId="478"/>
          <ac:picMkLst>
            <pc:docMk/>
            <pc:sldMk cId="2296895526" sldId="3481"/>
            <ac:picMk id="20" creationId="{E9A135B5-0544-AB1C-69B8-20FE5E73B6CB}"/>
          </ac:picMkLst>
        </pc:picChg>
        <pc:picChg chg="mod">
          <ac:chgData name="Alexis Kinzelin" userId="e9f19f77-3c43-45b4-aa40-e880244cb77c" providerId="ADAL" clId="{6FBAEA7B-492C-4A94-BCAB-9DB737CA705B}" dt="2022-08-31T09:03:22.772" v="8479" actId="14100"/>
          <ac:picMkLst>
            <pc:docMk/>
            <pc:sldMk cId="2296895526" sldId="3481"/>
            <ac:picMk id="6146" creationId="{282F7655-20C4-235B-3AE1-8644C7CF40BE}"/>
          </ac:picMkLst>
        </pc:picChg>
        <pc:picChg chg="del">
          <ac:chgData name="Alexis Kinzelin" userId="e9f19f77-3c43-45b4-aa40-e880244cb77c" providerId="ADAL" clId="{6FBAEA7B-492C-4A94-BCAB-9DB737CA705B}" dt="2022-08-31T09:01:53.934" v="8451" actId="478"/>
          <ac:picMkLst>
            <pc:docMk/>
            <pc:sldMk cId="2296895526" sldId="3481"/>
            <ac:picMk id="6148" creationId="{55704254-766F-4F3F-348F-FB88246D6C26}"/>
          </ac:picMkLst>
        </pc:picChg>
        <pc:picChg chg="del">
          <ac:chgData name="Alexis Kinzelin" userId="e9f19f77-3c43-45b4-aa40-e880244cb77c" providerId="ADAL" clId="{6FBAEA7B-492C-4A94-BCAB-9DB737CA705B}" dt="2022-08-31T09:01:53.934" v="8451" actId="478"/>
          <ac:picMkLst>
            <pc:docMk/>
            <pc:sldMk cId="2296895526" sldId="3481"/>
            <ac:picMk id="6150" creationId="{2D4785DB-E103-B2BE-D225-4481797036B4}"/>
          </ac:picMkLst>
        </pc:picChg>
      </pc:sldChg>
      <pc:sldChg chg="add del setBg">
        <pc:chgData name="Alexis Kinzelin" userId="e9f19f77-3c43-45b4-aa40-e880244cb77c" providerId="ADAL" clId="{6FBAEA7B-492C-4A94-BCAB-9DB737CA705B}" dt="2022-08-31T09:02:43.361" v="8466"/>
        <pc:sldMkLst>
          <pc:docMk/>
          <pc:sldMk cId="697046197" sldId="3482"/>
        </pc:sldMkLst>
      </pc:sldChg>
      <pc:sldChg chg="addSp delSp modSp add mod">
        <pc:chgData name="Alexis Kinzelin" userId="e9f19f77-3c43-45b4-aa40-e880244cb77c" providerId="ADAL" clId="{6FBAEA7B-492C-4A94-BCAB-9DB737CA705B}" dt="2022-08-31T09:11:07.801" v="8534" actId="478"/>
        <pc:sldMkLst>
          <pc:docMk/>
          <pc:sldMk cId="1825230357" sldId="3482"/>
        </pc:sldMkLst>
        <pc:grpChg chg="del">
          <ac:chgData name="Alexis Kinzelin" userId="e9f19f77-3c43-45b4-aa40-e880244cb77c" providerId="ADAL" clId="{6FBAEA7B-492C-4A94-BCAB-9DB737CA705B}" dt="2022-08-31T09:02:57.186" v="8471" actId="478"/>
          <ac:grpSpMkLst>
            <pc:docMk/>
            <pc:sldMk cId="1825230357" sldId="3482"/>
            <ac:grpSpMk id="2" creationId="{2D2642E4-F6F7-0421-574D-576AA37C2D49}"/>
          </ac:grpSpMkLst>
        </pc:grpChg>
        <pc:grpChg chg="add mod">
          <ac:chgData name="Alexis Kinzelin" userId="e9f19f77-3c43-45b4-aa40-e880244cb77c" providerId="ADAL" clId="{6FBAEA7B-492C-4A94-BCAB-9DB737CA705B}" dt="2022-08-31T09:03:59.931" v="8493" actId="1076"/>
          <ac:grpSpMkLst>
            <pc:docMk/>
            <pc:sldMk cId="1825230357" sldId="3482"/>
            <ac:grpSpMk id="3" creationId="{D66B9D1B-F4CF-311F-7EFA-4FC886A30A34}"/>
          </ac:grpSpMkLst>
        </pc:grpChg>
        <pc:picChg chg="mod">
          <ac:chgData name="Alexis Kinzelin" userId="e9f19f77-3c43-45b4-aa40-e880244cb77c" providerId="ADAL" clId="{6FBAEA7B-492C-4A94-BCAB-9DB737CA705B}" dt="2022-08-31T09:03:59.931" v="8493" actId="1076"/>
          <ac:picMkLst>
            <pc:docMk/>
            <pc:sldMk cId="1825230357" sldId="3482"/>
            <ac:picMk id="4" creationId="{31E207F7-0FA8-0A8D-1306-68DC631BE1F8}"/>
          </ac:picMkLst>
        </pc:picChg>
        <pc:picChg chg="mod">
          <ac:chgData name="Alexis Kinzelin" userId="e9f19f77-3c43-45b4-aa40-e880244cb77c" providerId="ADAL" clId="{6FBAEA7B-492C-4A94-BCAB-9DB737CA705B}" dt="2022-08-31T09:03:59.931" v="8493" actId="1076"/>
          <ac:picMkLst>
            <pc:docMk/>
            <pc:sldMk cId="1825230357" sldId="3482"/>
            <ac:picMk id="6" creationId="{598A5C15-55A4-4C8F-F670-8D7272BC5CEF}"/>
          </ac:picMkLst>
        </pc:picChg>
        <pc:picChg chg="del">
          <ac:chgData name="Alexis Kinzelin" userId="e9f19f77-3c43-45b4-aa40-e880244cb77c" providerId="ADAL" clId="{6FBAEA7B-492C-4A94-BCAB-9DB737CA705B}" dt="2022-08-31T09:11:06.969" v="8533" actId="478"/>
          <ac:picMkLst>
            <pc:docMk/>
            <pc:sldMk cId="1825230357" sldId="3482"/>
            <ac:picMk id="11" creationId="{00000000-0000-0000-0000-000000000000}"/>
          </ac:picMkLst>
        </pc:picChg>
        <pc:picChg chg="del">
          <ac:chgData name="Alexis Kinzelin" userId="e9f19f77-3c43-45b4-aa40-e880244cb77c" providerId="ADAL" clId="{6FBAEA7B-492C-4A94-BCAB-9DB737CA705B}" dt="2022-08-31T09:11:07.801" v="8534" actId="478"/>
          <ac:picMkLst>
            <pc:docMk/>
            <pc:sldMk cId="1825230357" sldId="3482"/>
            <ac:picMk id="12" creationId="{00000000-0000-0000-0000-000000000000}"/>
          </ac:picMkLst>
        </pc:picChg>
      </pc:sldChg>
      <pc:sldChg chg="add del setBg">
        <pc:chgData name="Alexis Kinzelin" userId="e9f19f77-3c43-45b4-aa40-e880244cb77c" providerId="ADAL" clId="{6FBAEA7B-492C-4A94-BCAB-9DB737CA705B}" dt="2022-08-31T09:02:46.419" v="8469"/>
        <pc:sldMkLst>
          <pc:docMk/>
          <pc:sldMk cId="2043375563" sldId="3483"/>
        </pc:sldMkLst>
      </pc:sldChg>
      <pc:sldChg chg="addSp delSp modSp add mod">
        <pc:chgData name="Alexis Kinzelin" userId="e9f19f77-3c43-45b4-aa40-e880244cb77c" providerId="ADAL" clId="{6FBAEA7B-492C-4A94-BCAB-9DB737CA705B}" dt="2022-08-31T09:11:14.827" v="8538" actId="478"/>
        <pc:sldMkLst>
          <pc:docMk/>
          <pc:sldMk cId="2570402132" sldId="3483"/>
        </pc:sldMkLst>
        <pc:grpChg chg="del">
          <ac:chgData name="Alexis Kinzelin" userId="e9f19f77-3c43-45b4-aa40-e880244cb77c" providerId="ADAL" clId="{6FBAEA7B-492C-4A94-BCAB-9DB737CA705B}" dt="2022-08-31T09:04:04.230" v="8494" actId="478"/>
          <ac:grpSpMkLst>
            <pc:docMk/>
            <pc:sldMk cId="2570402132" sldId="3483"/>
            <ac:grpSpMk id="2" creationId="{2D2642E4-F6F7-0421-574D-576AA37C2D49}"/>
          </ac:grpSpMkLst>
        </pc:grpChg>
        <pc:grpChg chg="add mod">
          <ac:chgData name="Alexis Kinzelin" userId="e9f19f77-3c43-45b4-aa40-e880244cb77c" providerId="ADAL" clId="{6FBAEA7B-492C-4A94-BCAB-9DB737CA705B}" dt="2022-08-31T09:04:43.739" v="8511" actId="14100"/>
          <ac:grpSpMkLst>
            <pc:docMk/>
            <pc:sldMk cId="2570402132" sldId="3483"/>
            <ac:grpSpMk id="3" creationId="{EEE88386-A29C-209F-834A-370085DB2E6E}"/>
          </ac:grpSpMkLst>
        </pc:grpChg>
        <pc:picChg chg="mod">
          <ac:chgData name="Alexis Kinzelin" userId="e9f19f77-3c43-45b4-aa40-e880244cb77c" providerId="ADAL" clId="{6FBAEA7B-492C-4A94-BCAB-9DB737CA705B}" dt="2022-08-31T09:04:43.739" v="8511" actId="14100"/>
          <ac:picMkLst>
            <pc:docMk/>
            <pc:sldMk cId="2570402132" sldId="3483"/>
            <ac:picMk id="4" creationId="{FDBD4B56-2EE5-9135-60CA-4109041FD0BD}"/>
          </ac:picMkLst>
        </pc:picChg>
        <pc:picChg chg="mod">
          <ac:chgData name="Alexis Kinzelin" userId="e9f19f77-3c43-45b4-aa40-e880244cb77c" providerId="ADAL" clId="{6FBAEA7B-492C-4A94-BCAB-9DB737CA705B}" dt="2022-08-31T09:04:43.739" v="8511" actId="14100"/>
          <ac:picMkLst>
            <pc:docMk/>
            <pc:sldMk cId="2570402132" sldId="3483"/>
            <ac:picMk id="6" creationId="{5E89C99C-4548-F685-52CF-5DD28C3AFA58}"/>
          </ac:picMkLst>
        </pc:picChg>
        <pc:picChg chg="del">
          <ac:chgData name="Alexis Kinzelin" userId="e9f19f77-3c43-45b4-aa40-e880244cb77c" providerId="ADAL" clId="{6FBAEA7B-492C-4A94-BCAB-9DB737CA705B}" dt="2022-08-31T09:11:13.634" v="8537" actId="478"/>
          <ac:picMkLst>
            <pc:docMk/>
            <pc:sldMk cId="2570402132" sldId="3483"/>
            <ac:picMk id="11" creationId="{00000000-0000-0000-0000-000000000000}"/>
          </ac:picMkLst>
        </pc:picChg>
        <pc:picChg chg="del">
          <ac:chgData name="Alexis Kinzelin" userId="e9f19f77-3c43-45b4-aa40-e880244cb77c" providerId="ADAL" clId="{6FBAEA7B-492C-4A94-BCAB-9DB737CA705B}" dt="2022-08-31T09:11:14.827" v="8538" actId="478"/>
          <ac:picMkLst>
            <pc:docMk/>
            <pc:sldMk cId="2570402132" sldId="3483"/>
            <ac:picMk id="12" creationId="{00000000-0000-0000-0000-000000000000}"/>
          </ac:picMkLst>
        </pc:picChg>
      </pc:sldChg>
      <pc:sldChg chg="addSp delSp modSp add del mod setBg modShow modNotesTx">
        <pc:chgData name="Alexis Kinzelin" userId="e9f19f77-3c43-45b4-aa40-e880244cb77c" providerId="ADAL" clId="{6FBAEA7B-492C-4A94-BCAB-9DB737CA705B}" dt="2022-08-31T10:00:40.609" v="9706" actId="113"/>
        <pc:sldMkLst>
          <pc:docMk/>
          <pc:sldMk cId="0" sldId="3484"/>
        </pc:sldMkLst>
        <pc:spChg chg="add del">
          <ac:chgData name="Alexis Kinzelin" userId="e9f19f77-3c43-45b4-aa40-e880244cb77c" providerId="ADAL" clId="{6FBAEA7B-492C-4A94-BCAB-9DB737CA705B}" dt="2022-08-31T09:59:43.173" v="9699" actId="22"/>
          <ac:spMkLst>
            <pc:docMk/>
            <pc:sldMk cId="0" sldId="3484"/>
            <ac:spMk id="9" creationId="{F194B6D6-CC49-E029-5F89-99B56141BC43}"/>
          </ac:spMkLst>
        </pc:spChg>
        <pc:spChg chg="add del mod">
          <ac:chgData name="Alexis Kinzelin" userId="e9f19f77-3c43-45b4-aa40-e880244cb77c" providerId="ADAL" clId="{6FBAEA7B-492C-4A94-BCAB-9DB737CA705B}" dt="2022-08-31T09:59:46.480" v="9702" actId="478"/>
          <ac:spMkLst>
            <pc:docMk/>
            <pc:sldMk cId="0" sldId="3484"/>
            <ac:spMk id="15" creationId="{7F2DFC29-35F4-ACB9-095F-87C999B776F9}"/>
          </ac:spMkLst>
        </pc:spChg>
      </pc:sldChg>
      <pc:sldChg chg="add del">
        <pc:chgData name="Alexis Kinzelin" userId="e9f19f77-3c43-45b4-aa40-e880244cb77c" providerId="ADAL" clId="{6FBAEA7B-492C-4A94-BCAB-9DB737CA705B}" dt="2022-08-31T09:57:43.755" v="9613" actId="47"/>
        <pc:sldMkLst>
          <pc:docMk/>
          <pc:sldMk cId="300607861" sldId="3484"/>
        </pc:sldMkLst>
      </pc:sldChg>
      <pc:sldChg chg="add del setBg">
        <pc:chgData name="Alexis Kinzelin" userId="e9f19f77-3c43-45b4-aa40-e880244cb77c" providerId="ADAL" clId="{6FBAEA7B-492C-4A94-BCAB-9DB737CA705B}" dt="2022-08-31T09:53:25.009" v="9610"/>
        <pc:sldMkLst>
          <pc:docMk/>
          <pc:sldMk cId="2711956265" sldId="3484"/>
        </pc:sldMkLst>
      </pc:sldChg>
      <pc:sldChg chg="add del">
        <pc:chgData name="Alexis Kinzelin" userId="e9f19f77-3c43-45b4-aa40-e880244cb77c" providerId="ADAL" clId="{6FBAEA7B-492C-4A94-BCAB-9DB737CA705B}" dt="2022-08-31T09:57:43.755" v="9613" actId="47"/>
        <pc:sldMkLst>
          <pc:docMk/>
          <pc:sldMk cId="697505878" sldId="3485"/>
        </pc:sldMkLst>
      </pc:sldChg>
      <pc:sldChg chg="add del setBg">
        <pc:chgData name="Alexis Kinzelin" userId="e9f19f77-3c43-45b4-aa40-e880244cb77c" providerId="ADAL" clId="{6FBAEA7B-492C-4A94-BCAB-9DB737CA705B}" dt="2022-08-31T09:53:25.009" v="9610"/>
        <pc:sldMkLst>
          <pc:docMk/>
          <pc:sldMk cId="3022120108" sldId="3485"/>
        </pc:sldMkLst>
      </pc:sldChg>
      <pc:sldChg chg="addSp delSp modSp add mod">
        <pc:chgData name="Alexis Kinzelin" userId="e9f19f77-3c43-45b4-aa40-e880244cb77c" providerId="ADAL" clId="{6FBAEA7B-492C-4A94-BCAB-9DB737CA705B}" dt="2022-08-31T12:09:23.135" v="11556" actId="1076"/>
        <pc:sldMkLst>
          <pc:docMk/>
          <pc:sldMk cId="3504714326" sldId="3485"/>
        </pc:sldMkLst>
        <pc:spChg chg="del">
          <ac:chgData name="Alexis Kinzelin" userId="e9f19f77-3c43-45b4-aa40-e880244cb77c" providerId="ADAL" clId="{6FBAEA7B-492C-4A94-BCAB-9DB737CA705B}" dt="2022-08-31T10:23:26.260" v="10571" actId="478"/>
          <ac:spMkLst>
            <pc:docMk/>
            <pc:sldMk cId="3504714326" sldId="3485"/>
            <ac:spMk id="2" creationId="{A53EDE40-5457-CA21-4BCF-FE96AEE4C724}"/>
          </ac:spMkLst>
        </pc:spChg>
        <pc:spChg chg="del">
          <ac:chgData name="Alexis Kinzelin" userId="e9f19f77-3c43-45b4-aa40-e880244cb77c" providerId="ADAL" clId="{6FBAEA7B-492C-4A94-BCAB-9DB737CA705B}" dt="2022-08-31T10:23:26.260" v="10571" actId="478"/>
          <ac:spMkLst>
            <pc:docMk/>
            <pc:sldMk cId="3504714326" sldId="3485"/>
            <ac:spMk id="3" creationId="{E8C69BAB-DE08-4971-FC32-B784BE81C947}"/>
          </ac:spMkLst>
        </pc:spChg>
        <pc:spChg chg="del">
          <ac:chgData name="Alexis Kinzelin" userId="e9f19f77-3c43-45b4-aa40-e880244cb77c" providerId="ADAL" clId="{6FBAEA7B-492C-4A94-BCAB-9DB737CA705B}" dt="2022-08-31T10:23:26.260" v="10571" actId="478"/>
          <ac:spMkLst>
            <pc:docMk/>
            <pc:sldMk cId="3504714326" sldId="3485"/>
            <ac:spMk id="5" creationId="{B66DBC22-1F13-F65C-322A-65DF51CDFC65}"/>
          </ac:spMkLst>
        </pc:spChg>
        <pc:spChg chg="del">
          <ac:chgData name="Alexis Kinzelin" userId="e9f19f77-3c43-45b4-aa40-e880244cb77c" providerId="ADAL" clId="{6FBAEA7B-492C-4A94-BCAB-9DB737CA705B}" dt="2022-08-31T10:23:26.260" v="10571" actId="478"/>
          <ac:spMkLst>
            <pc:docMk/>
            <pc:sldMk cId="3504714326" sldId="3485"/>
            <ac:spMk id="6" creationId="{FB0FBFBC-F187-D653-867E-716BF89DEAAA}"/>
          </ac:spMkLst>
        </pc:spChg>
        <pc:spChg chg="add mod">
          <ac:chgData name="Alexis Kinzelin" userId="e9f19f77-3c43-45b4-aa40-e880244cb77c" providerId="ADAL" clId="{6FBAEA7B-492C-4A94-BCAB-9DB737CA705B}" dt="2022-08-31T10:44:31.562" v="11299" actId="1036"/>
          <ac:spMkLst>
            <pc:docMk/>
            <pc:sldMk cId="3504714326" sldId="3485"/>
            <ac:spMk id="10" creationId="{B8C4CE75-5C01-A5B2-9EC8-26243036EFFE}"/>
          </ac:spMkLst>
        </pc:spChg>
        <pc:spChg chg="del">
          <ac:chgData name="Alexis Kinzelin" userId="e9f19f77-3c43-45b4-aa40-e880244cb77c" providerId="ADAL" clId="{6FBAEA7B-492C-4A94-BCAB-9DB737CA705B}" dt="2022-08-31T10:23:26.260" v="10571" actId="478"/>
          <ac:spMkLst>
            <pc:docMk/>
            <pc:sldMk cId="3504714326" sldId="3485"/>
            <ac:spMk id="11" creationId="{30EDE8E3-25EE-2950-D93B-330000B2BB1E}"/>
          </ac:spMkLst>
        </pc:spChg>
        <pc:spChg chg="del">
          <ac:chgData name="Alexis Kinzelin" userId="e9f19f77-3c43-45b4-aa40-e880244cb77c" providerId="ADAL" clId="{6FBAEA7B-492C-4A94-BCAB-9DB737CA705B}" dt="2022-08-31T10:23:26.260" v="10571" actId="478"/>
          <ac:spMkLst>
            <pc:docMk/>
            <pc:sldMk cId="3504714326" sldId="3485"/>
            <ac:spMk id="13" creationId="{F9D0C709-0FB5-9F36-A56D-48646CD37334}"/>
          </ac:spMkLst>
        </pc:spChg>
        <pc:spChg chg="del">
          <ac:chgData name="Alexis Kinzelin" userId="e9f19f77-3c43-45b4-aa40-e880244cb77c" providerId="ADAL" clId="{6FBAEA7B-492C-4A94-BCAB-9DB737CA705B}" dt="2022-08-31T10:23:26.260" v="10571" actId="478"/>
          <ac:spMkLst>
            <pc:docMk/>
            <pc:sldMk cId="3504714326" sldId="3485"/>
            <ac:spMk id="14" creationId="{8591CD7B-4A98-6EB9-D3A8-40A2B2793C5E}"/>
          </ac:spMkLst>
        </pc:spChg>
        <pc:spChg chg="mod">
          <ac:chgData name="Alexis Kinzelin" userId="e9f19f77-3c43-45b4-aa40-e880244cb77c" providerId="ADAL" clId="{6FBAEA7B-492C-4A94-BCAB-9DB737CA705B}" dt="2022-08-31T10:47:14.449" v="11449" actId="403"/>
          <ac:spMkLst>
            <pc:docMk/>
            <pc:sldMk cId="3504714326" sldId="3485"/>
            <ac:spMk id="15" creationId="{F7C7C418-FB94-B1BF-B3A6-0575474035C5}"/>
          </ac:spMkLst>
        </pc:spChg>
        <pc:spChg chg="add del mod">
          <ac:chgData name="Alexis Kinzelin" userId="e9f19f77-3c43-45b4-aa40-e880244cb77c" providerId="ADAL" clId="{6FBAEA7B-492C-4A94-BCAB-9DB737CA705B}" dt="2022-08-31T10:37:23.843" v="10689" actId="478"/>
          <ac:spMkLst>
            <pc:docMk/>
            <pc:sldMk cId="3504714326" sldId="3485"/>
            <ac:spMk id="16" creationId="{36CC4E8B-9E0D-68F1-8F9B-27384EA91333}"/>
          </ac:spMkLst>
        </pc:spChg>
        <pc:spChg chg="add del mod">
          <ac:chgData name="Alexis Kinzelin" userId="e9f19f77-3c43-45b4-aa40-e880244cb77c" providerId="ADAL" clId="{6FBAEA7B-492C-4A94-BCAB-9DB737CA705B}" dt="2022-08-31T10:35:48.332" v="10617" actId="22"/>
          <ac:spMkLst>
            <pc:docMk/>
            <pc:sldMk cId="3504714326" sldId="3485"/>
            <ac:spMk id="18" creationId="{778125B2-085E-F435-D1E1-39EAC210997E}"/>
          </ac:spMkLst>
        </pc:spChg>
        <pc:spChg chg="add del mod">
          <ac:chgData name="Alexis Kinzelin" userId="e9f19f77-3c43-45b4-aa40-e880244cb77c" providerId="ADAL" clId="{6FBAEA7B-492C-4A94-BCAB-9DB737CA705B}" dt="2022-08-31T10:35:48.332" v="10617" actId="22"/>
          <ac:spMkLst>
            <pc:docMk/>
            <pc:sldMk cId="3504714326" sldId="3485"/>
            <ac:spMk id="20" creationId="{5C84234C-D780-FCCE-3D99-07A4198147E2}"/>
          </ac:spMkLst>
        </pc:spChg>
        <pc:spChg chg="add del mod">
          <ac:chgData name="Alexis Kinzelin" userId="e9f19f77-3c43-45b4-aa40-e880244cb77c" providerId="ADAL" clId="{6FBAEA7B-492C-4A94-BCAB-9DB737CA705B}" dt="2022-08-31T10:36:16.127" v="10625" actId="22"/>
          <ac:spMkLst>
            <pc:docMk/>
            <pc:sldMk cId="3504714326" sldId="3485"/>
            <ac:spMk id="24" creationId="{0DE857BE-05E5-796A-8050-E31DE5B3124A}"/>
          </ac:spMkLst>
        </pc:spChg>
        <pc:spChg chg="add del mod">
          <ac:chgData name="Alexis Kinzelin" userId="e9f19f77-3c43-45b4-aa40-e880244cb77c" providerId="ADAL" clId="{6FBAEA7B-492C-4A94-BCAB-9DB737CA705B}" dt="2022-08-31T10:36:16.127" v="10625" actId="22"/>
          <ac:spMkLst>
            <pc:docMk/>
            <pc:sldMk cId="3504714326" sldId="3485"/>
            <ac:spMk id="26" creationId="{180E5E95-6D91-F492-0A57-8802B8D0C3B2}"/>
          </ac:spMkLst>
        </pc:spChg>
        <pc:spChg chg="add mod">
          <ac:chgData name="Alexis Kinzelin" userId="e9f19f77-3c43-45b4-aa40-e880244cb77c" providerId="ADAL" clId="{6FBAEA7B-492C-4A94-BCAB-9DB737CA705B}" dt="2022-08-31T10:44:31.562" v="11299" actId="1036"/>
          <ac:spMkLst>
            <pc:docMk/>
            <pc:sldMk cId="3504714326" sldId="3485"/>
            <ac:spMk id="30" creationId="{BF4100EA-6748-4EC1-004A-8BEFB862123E}"/>
          </ac:spMkLst>
        </pc:spChg>
        <pc:spChg chg="add mod">
          <ac:chgData name="Alexis Kinzelin" userId="e9f19f77-3c43-45b4-aa40-e880244cb77c" providerId="ADAL" clId="{6FBAEA7B-492C-4A94-BCAB-9DB737CA705B}" dt="2022-08-31T12:09:23.135" v="11556" actId="1076"/>
          <ac:spMkLst>
            <pc:docMk/>
            <pc:sldMk cId="3504714326" sldId="3485"/>
            <ac:spMk id="32" creationId="{E468C70C-C705-A53F-0311-0F07C244EAA5}"/>
          </ac:spMkLst>
        </pc:spChg>
        <pc:spChg chg="add mod">
          <ac:chgData name="Alexis Kinzelin" userId="e9f19f77-3c43-45b4-aa40-e880244cb77c" providerId="ADAL" clId="{6FBAEA7B-492C-4A94-BCAB-9DB737CA705B}" dt="2022-08-31T10:44:31.562" v="11299" actId="1036"/>
          <ac:spMkLst>
            <pc:docMk/>
            <pc:sldMk cId="3504714326" sldId="3485"/>
            <ac:spMk id="35" creationId="{EAC3AB82-3D0F-656D-8EBF-4033A085C532}"/>
          </ac:spMkLst>
        </pc:spChg>
        <pc:spChg chg="add mod">
          <ac:chgData name="Alexis Kinzelin" userId="e9f19f77-3c43-45b4-aa40-e880244cb77c" providerId="ADAL" clId="{6FBAEA7B-492C-4A94-BCAB-9DB737CA705B}" dt="2022-08-31T10:44:31.562" v="11299" actId="1036"/>
          <ac:spMkLst>
            <pc:docMk/>
            <pc:sldMk cId="3504714326" sldId="3485"/>
            <ac:spMk id="36" creationId="{8A63E1E4-8896-A609-0EA1-00517A05BF9B}"/>
          </ac:spMkLst>
        </pc:spChg>
        <pc:spChg chg="add mod">
          <ac:chgData name="Alexis Kinzelin" userId="e9f19f77-3c43-45b4-aa40-e880244cb77c" providerId="ADAL" clId="{6FBAEA7B-492C-4A94-BCAB-9DB737CA705B}" dt="2022-08-31T10:44:31.562" v="11299" actId="1036"/>
          <ac:spMkLst>
            <pc:docMk/>
            <pc:sldMk cId="3504714326" sldId="3485"/>
            <ac:spMk id="37" creationId="{3B2448B4-60DB-EB2C-0558-BE01D7FC0C33}"/>
          </ac:spMkLst>
        </pc:spChg>
        <pc:spChg chg="add mod">
          <ac:chgData name="Alexis Kinzelin" userId="e9f19f77-3c43-45b4-aa40-e880244cb77c" providerId="ADAL" clId="{6FBAEA7B-492C-4A94-BCAB-9DB737CA705B}" dt="2022-08-31T10:44:31.562" v="11299" actId="1036"/>
          <ac:spMkLst>
            <pc:docMk/>
            <pc:sldMk cId="3504714326" sldId="3485"/>
            <ac:spMk id="38" creationId="{D27DAFD1-E97F-B11A-8706-4CCAD26EC845}"/>
          </ac:spMkLst>
        </pc:spChg>
        <pc:spChg chg="add mod">
          <ac:chgData name="Alexis Kinzelin" userId="e9f19f77-3c43-45b4-aa40-e880244cb77c" providerId="ADAL" clId="{6FBAEA7B-492C-4A94-BCAB-9DB737CA705B}" dt="2022-08-31T10:44:31.562" v="11299" actId="1036"/>
          <ac:spMkLst>
            <pc:docMk/>
            <pc:sldMk cId="3504714326" sldId="3485"/>
            <ac:spMk id="39" creationId="{B877CD50-8873-7AF2-6F3A-927A85ACA329}"/>
          </ac:spMkLst>
        </pc:spChg>
        <pc:spChg chg="add mod">
          <ac:chgData name="Alexis Kinzelin" userId="e9f19f77-3c43-45b4-aa40-e880244cb77c" providerId="ADAL" clId="{6FBAEA7B-492C-4A94-BCAB-9DB737CA705B}" dt="2022-08-31T10:44:31.562" v="11299" actId="1036"/>
          <ac:spMkLst>
            <pc:docMk/>
            <pc:sldMk cId="3504714326" sldId="3485"/>
            <ac:spMk id="40" creationId="{B4E1726F-9BD7-BCA4-FE41-5942F01326A5}"/>
          </ac:spMkLst>
        </pc:spChg>
        <pc:cxnChg chg="add del mod">
          <ac:chgData name="Alexis Kinzelin" userId="e9f19f77-3c43-45b4-aa40-e880244cb77c" providerId="ADAL" clId="{6FBAEA7B-492C-4A94-BCAB-9DB737CA705B}" dt="2022-08-31T10:35:48.332" v="10617" actId="22"/>
          <ac:cxnSpMkLst>
            <pc:docMk/>
            <pc:sldMk cId="3504714326" sldId="3485"/>
            <ac:cxnSpMk id="22" creationId="{BE4F128E-696D-2A50-BF2C-6B79B11AAEC8}"/>
          </ac:cxnSpMkLst>
        </pc:cxnChg>
        <pc:cxnChg chg="add del mod">
          <ac:chgData name="Alexis Kinzelin" userId="e9f19f77-3c43-45b4-aa40-e880244cb77c" providerId="ADAL" clId="{6FBAEA7B-492C-4A94-BCAB-9DB737CA705B}" dt="2022-08-31T10:36:16.127" v="10625" actId="22"/>
          <ac:cxnSpMkLst>
            <pc:docMk/>
            <pc:sldMk cId="3504714326" sldId="3485"/>
            <ac:cxnSpMk id="28" creationId="{327D3C1C-0247-AD28-7A38-3F938E6BA151}"/>
          </ac:cxnSpMkLst>
        </pc:cxnChg>
        <pc:cxnChg chg="add del mod">
          <ac:chgData name="Alexis Kinzelin" userId="e9f19f77-3c43-45b4-aa40-e880244cb77c" providerId="ADAL" clId="{6FBAEA7B-492C-4A94-BCAB-9DB737CA705B}" dt="2022-08-31T10:37:25.656" v="10690" actId="478"/>
          <ac:cxnSpMkLst>
            <pc:docMk/>
            <pc:sldMk cId="3504714326" sldId="3485"/>
            <ac:cxnSpMk id="34" creationId="{66879168-561C-4546-0F07-2894316A9739}"/>
          </ac:cxnSpMkLst>
        </pc:cxnChg>
      </pc:sldChg>
      <pc:sldChg chg="add del setBg">
        <pc:chgData name="Alexis Kinzelin" userId="e9f19f77-3c43-45b4-aa40-e880244cb77c" providerId="ADAL" clId="{6FBAEA7B-492C-4A94-BCAB-9DB737CA705B}" dt="2022-08-31T10:23:22.443" v="10569"/>
        <pc:sldMkLst>
          <pc:docMk/>
          <pc:sldMk cId="3764781355" sldId="3485"/>
        </pc:sldMkLst>
      </pc:sldChg>
      <pc:sldChg chg="add del setBg">
        <pc:chgData name="Alexis Kinzelin" userId="e9f19f77-3c43-45b4-aa40-e880244cb77c" providerId="ADAL" clId="{6FBAEA7B-492C-4A94-BCAB-9DB737CA705B}" dt="2022-08-31T09:53:25.009" v="9610"/>
        <pc:sldMkLst>
          <pc:docMk/>
          <pc:sldMk cId="1357656561" sldId="3486"/>
        </pc:sldMkLst>
      </pc:sldChg>
      <pc:sldChg chg="addSp delSp modSp add mod">
        <pc:chgData name="Alexis Kinzelin" userId="e9f19f77-3c43-45b4-aa40-e880244cb77c" providerId="ADAL" clId="{6FBAEA7B-492C-4A94-BCAB-9DB737CA705B}" dt="2022-08-31T12:19:11.240" v="12358" actId="1076"/>
        <pc:sldMkLst>
          <pc:docMk/>
          <pc:sldMk cId="1545831673" sldId="3486"/>
        </pc:sldMkLst>
        <pc:spChg chg="add mod">
          <ac:chgData name="Alexis Kinzelin" userId="e9f19f77-3c43-45b4-aa40-e880244cb77c" providerId="ADAL" clId="{6FBAEA7B-492C-4A94-BCAB-9DB737CA705B}" dt="2022-08-31T12:12:18.732" v="11942" actId="14100"/>
          <ac:spMkLst>
            <pc:docMk/>
            <pc:sldMk cId="1545831673" sldId="3486"/>
            <ac:spMk id="2" creationId="{CE3D4167-6514-24AB-0B11-078317C260C4}"/>
          </ac:spMkLst>
        </pc:spChg>
        <pc:spChg chg="add mod">
          <ac:chgData name="Alexis Kinzelin" userId="e9f19f77-3c43-45b4-aa40-e880244cb77c" providerId="ADAL" clId="{6FBAEA7B-492C-4A94-BCAB-9DB737CA705B}" dt="2022-08-31T12:19:11.240" v="12358" actId="1076"/>
          <ac:spMkLst>
            <pc:docMk/>
            <pc:sldMk cId="1545831673" sldId="3486"/>
            <ac:spMk id="3" creationId="{7C7787AA-5C7E-C43E-EC25-09E1F55A2F70}"/>
          </ac:spMkLst>
        </pc:spChg>
        <pc:spChg chg="mod">
          <ac:chgData name="Alexis Kinzelin" userId="e9f19f77-3c43-45b4-aa40-e880244cb77c" providerId="ADAL" clId="{6FBAEA7B-492C-4A94-BCAB-9DB737CA705B}" dt="2022-08-31T12:08:34.474" v="11531" actId="1035"/>
          <ac:spMkLst>
            <pc:docMk/>
            <pc:sldMk cId="1545831673" sldId="3486"/>
            <ac:spMk id="10" creationId="{B8C4CE75-5C01-A5B2-9EC8-26243036EFFE}"/>
          </ac:spMkLst>
        </pc:spChg>
        <pc:spChg chg="mod">
          <ac:chgData name="Alexis Kinzelin" userId="e9f19f77-3c43-45b4-aa40-e880244cb77c" providerId="ADAL" clId="{6FBAEA7B-492C-4A94-BCAB-9DB737CA705B}" dt="2022-08-31T11:56:39.991" v="11496" actId="14100"/>
          <ac:spMkLst>
            <pc:docMk/>
            <pc:sldMk cId="1545831673" sldId="3486"/>
            <ac:spMk id="15" creationId="{F7C7C418-FB94-B1BF-B3A6-0575474035C5}"/>
          </ac:spMkLst>
        </pc:spChg>
        <pc:spChg chg="mod">
          <ac:chgData name="Alexis Kinzelin" userId="e9f19f77-3c43-45b4-aa40-e880244cb77c" providerId="ADAL" clId="{6FBAEA7B-492C-4A94-BCAB-9DB737CA705B}" dt="2022-08-31T12:08:43.160" v="11533" actId="14100"/>
          <ac:spMkLst>
            <pc:docMk/>
            <pc:sldMk cId="1545831673" sldId="3486"/>
            <ac:spMk id="30" creationId="{BF4100EA-6748-4EC1-004A-8BEFB862123E}"/>
          </ac:spMkLst>
        </pc:spChg>
        <pc:spChg chg="mod">
          <ac:chgData name="Alexis Kinzelin" userId="e9f19f77-3c43-45b4-aa40-e880244cb77c" providerId="ADAL" clId="{6FBAEA7B-492C-4A94-BCAB-9DB737CA705B}" dt="2022-08-31T12:10:14.357" v="11673" actId="20577"/>
          <ac:spMkLst>
            <pc:docMk/>
            <pc:sldMk cId="1545831673" sldId="3486"/>
            <ac:spMk id="32" creationId="{E468C70C-C705-A53F-0311-0F07C244EAA5}"/>
          </ac:spMkLst>
        </pc:spChg>
        <pc:spChg chg="mod">
          <ac:chgData name="Alexis Kinzelin" userId="e9f19f77-3c43-45b4-aa40-e880244cb77c" providerId="ADAL" clId="{6FBAEA7B-492C-4A94-BCAB-9DB737CA705B}" dt="2022-08-31T12:10:25.799" v="11675" actId="14100"/>
          <ac:spMkLst>
            <pc:docMk/>
            <pc:sldMk cId="1545831673" sldId="3486"/>
            <ac:spMk id="35" creationId="{EAC3AB82-3D0F-656D-8EBF-4033A085C532}"/>
          </ac:spMkLst>
        </pc:spChg>
        <pc:spChg chg="mod">
          <ac:chgData name="Alexis Kinzelin" userId="e9f19f77-3c43-45b4-aa40-e880244cb77c" providerId="ADAL" clId="{6FBAEA7B-492C-4A94-BCAB-9DB737CA705B}" dt="2022-08-31T12:18:59.307" v="12349" actId="20577"/>
          <ac:spMkLst>
            <pc:docMk/>
            <pc:sldMk cId="1545831673" sldId="3486"/>
            <ac:spMk id="36" creationId="{8A63E1E4-8896-A609-0EA1-00517A05BF9B}"/>
          </ac:spMkLst>
        </pc:spChg>
        <pc:spChg chg="del mod">
          <ac:chgData name="Alexis Kinzelin" userId="e9f19f77-3c43-45b4-aa40-e880244cb77c" providerId="ADAL" clId="{6FBAEA7B-492C-4A94-BCAB-9DB737CA705B}" dt="2022-08-31T12:13:00.731" v="12062" actId="478"/>
          <ac:spMkLst>
            <pc:docMk/>
            <pc:sldMk cId="1545831673" sldId="3486"/>
            <ac:spMk id="37" creationId="{3B2448B4-60DB-EB2C-0558-BE01D7FC0C33}"/>
          </ac:spMkLst>
        </pc:spChg>
        <pc:spChg chg="del">
          <ac:chgData name="Alexis Kinzelin" userId="e9f19f77-3c43-45b4-aa40-e880244cb77c" providerId="ADAL" clId="{6FBAEA7B-492C-4A94-BCAB-9DB737CA705B}" dt="2022-08-31T12:13:08.523" v="12065" actId="478"/>
          <ac:spMkLst>
            <pc:docMk/>
            <pc:sldMk cId="1545831673" sldId="3486"/>
            <ac:spMk id="38" creationId="{D27DAFD1-E97F-B11A-8706-4CCAD26EC845}"/>
          </ac:spMkLst>
        </pc:spChg>
        <pc:spChg chg="mod">
          <ac:chgData name="Alexis Kinzelin" userId="e9f19f77-3c43-45b4-aa40-e880244cb77c" providerId="ADAL" clId="{6FBAEA7B-492C-4A94-BCAB-9DB737CA705B}" dt="2022-08-31T12:13:06.061" v="12064" actId="14100"/>
          <ac:spMkLst>
            <pc:docMk/>
            <pc:sldMk cId="1545831673" sldId="3486"/>
            <ac:spMk id="39" creationId="{B877CD50-8873-7AF2-6F3A-927A85ACA329}"/>
          </ac:spMkLst>
        </pc:spChg>
        <pc:spChg chg="mod">
          <ac:chgData name="Alexis Kinzelin" userId="e9f19f77-3c43-45b4-aa40-e880244cb77c" providerId="ADAL" clId="{6FBAEA7B-492C-4A94-BCAB-9DB737CA705B}" dt="2022-08-31T12:19:01.863" v="12353" actId="20577"/>
          <ac:spMkLst>
            <pc:docMk/>
            <pc:sldMk cId="1545831673" sldId="3486"/>
            <ac:spMk id="40" creationId="{B4E1726F-9BD7-BCA4-FE41-5942F01326A5}"/>
          </ac:spMkLst>
        </pc:spChg>
      </pc:sldChg>
      <pc:sldChg chg="add del setBg">
        <pc:chgData name="Alexis Kinzelin" userId="e9f19f77-3c43-45b4-aa40-e880244cb77c" providerId="ADAL" clId="{6FBAEA7B-492C-4A94-BCAB-9DB737CA705B}" dt="2022-08-31T10:45:33.281" v="11365"/>
        <pc:sldMkLst>
          <pc:docMk/>
          <pc:sldMk cId="2788264025" sldId="3486"/>
        </pc:sldMkLst>
      </pc:sldChg>
      <pc:sldChg chg="add del">
        <pc:chgData name="Alexis Kinzelin" userId="e9f19f77-3c43-45b4-aa40-e880244cb77c" providerId="ADAL" clId="{6FBAEA7B-492C-4A94-BCAB-9DB737CA705B}" dt="2022-08-31T09:57:43.755" v="9613" actId="47"/>
        <pc:sldMkLst>
          <pc:docMk/>
          <pc:sldMk cId="4120111221" sldId="3486"/>
        </pc:sldMkLst>
      </pc:sldChg>
    </pc:docChg>
  </pc:docChgLst>
  <pc:docChgLst>
    <pc:chgData name="Bob German" userId="19671429-1359-457f-bfc1-1be1ee65d4d9" providerId="ADAL" clId="{BE70AEFD-F734-4EF8-9695-A4F99B0E03DE}"/>
    <pc:docChg chg="delSld delSection modSection">
      <pc:chgData name="Bob German" userId="19671429-1359-457f-bfc1-1be1ee65d4d9" providerId="ADAL" clId="{BE70AEFD-F734-4EF8-9695-A4F99B0E03DE}" dt="2022-09-14T22:08:07.508" v="12" actId="18676"/>
      <pc:docMkLst>
        <pc:docMk/>
      </pc:docMkLst>
      <pc:sldChg chg="del">
        <pc:chgData name="Bob German" userId="19671429-1359-457f-bfc1-1be1ee65d4d9" providerId="ADAL" clId="{BE70AEFD-F734-4EF8-9695-A4F99B0E03DE}" dt="2022-09-14T22:08:07.508" v="12" actId="18676"/>
        <pc:sldMkLst>
          <pc:docMk/>
          <pc:sldMk cId="0" sldId="257"/>
        </pc:sldMkLst>
      </pc:sldChg>
      <pc:sldChg chg="del">
        <pc:chgData name="Bob German" userId="19671429-1359-457f-bfc1-1be1ee65d4d9" providerId="ADAL" clId="{BE70AEFD-F734-4EF8-9695-A4F99B0E03DE}" dt="2022-09-14T22:07:23.804" v="1" actId="18676"/>
        <pc:sldMkLst>
          <pc:docMk/>
          <pc:sldMk cId="0" sldId="258"/>
        </pc:sldMkLst>
      </pc:sldChg>
      <pc:sldChg chg="del">
        <pc:chgData name="Bob German" userId="19671429-1359-457f-bfc1-1be1ee65d4d9" providerId="ADAL" clId="{BE70AEFD-F734-4EF8-9695-A4F99B0E03DE}" dt="2022-09-14T22:08:01.276" v="10" actId="18676"/>
        <pc:sldMkLst>
          <pc:docMk/>
          <pc:sldMk cId="0" sldId="259"/>
        </pc:sldMkLst>
      </pc:sldChg>
      <pc:sldChg chg="del">
        <pc:chgData name="Bob German" userId="19671429-1359-457f-bfc1-1be1ee65d4d9" providerId="ADAL" clId="{BE70AEFD-F734-4EF8-9695-A4F99B0E03DE}" dt="2022-09-14T22:08:01.276" v="10" actId="18676"/>
        <pc:sldMkLst>
          <pc:docMk/>
          <pc:sldMk cId="0" sldId="260"/>
        </pc:sldMkLst>
      </pc:sldChg>
      <pc:sldChg chg="del">
        <pc:chgData name="Bob German" userId="19671429-1359-457f-bfc1-1be1ee65d4d9" providerId="ADAL" clId="{BE70AEFD-F734-4EF8-9695-A4F99B0E03DE}" dt="2022-09-14T22:08:07.508" v="12" actId="18676"/>
        <pc:sldMkLst>
          <pc:docMk/>
          <pc:sldMk cId="0" sldId="261"/>
        </pc:sldMkLst>
      </pc:sldChg>
      <pc:sldChg chg="del">
        <pc:chgData name="Bob German" userId="19671429-1359-457f-bfc1-1be1ee65d4d9" providerId="ADAL" clId="{BE70AEFD-F734-4EF8-9695-A4F99B0E03DE}" dt="2022-09-14T22:07:19.970" v="0" actId="18676"/>
        <pc:sldMkLst>
          <pc:docMk/>
          <pc:sldMk cId="1765580783" sldId="263"/>
        </pc:sldMkLst>
      </pc:sldChg>
      <pc:sldChg chg="del">
        <pc:chgData name="Bob German" userId="19671429-1359-457f-bfc1-1be1ee65d4d9" providerId="ADAL" clId="{BE70AEFD-F734-4EF8-9695-A4F99B0E03DE}" dt="2022-09-14T22:08:01.276" v="10" actId="18676"/>
        <pc:sldMkLst>
          <pc:docMk/>
          <pc:sldMk cId="0" sldId="264"/>
        </pc:sldMkLst>
      </pc:sldChg>
      <pc:sldChg chg="del">
        <pc:chgData name="Bob German" userId="19671429-1359-457f-bfc1-1be1ee65d4d9" providerId="ADAL" clId="{BE70AEFD-F734-4EF8-9695-A4F99B0E03DE}" dt="2022-09-14T22:07:35.768" v="3" actId="18676"/>
        <pc:sldMkLst>
          <pc:docMk/>
          <pc:sldMk cId="240190297" sldId="3386"/>
        </pc:sldMkLst>
      </pc:sldChg>
      <pc:sldChg chg="del">
        <pc:chgData name="Bob German" userId="19671429-1359-457f-bfc1-1be1ee65d4d9" providerId="ADAL" clId="{BE70AEFD-F734-4EF8-9695-A4F99B0E03DE}" dt="2022-09-14T22:07:35.768" v="3" actId="18676"/>
        <pc:sldMkLst>
          <pc:docMk/>
          <pc:sldMk cId="3405751858" sldId="3387"/>
        </pc:sldMkLst>
      </pc:sldChg>
      <pc:sldChg chg="del">
        <pc:chgData name="Bob German" userId="19671429-1359-457f-bfc1-1be1ee65d4d9" providerId="ADAL" clId="{BE70AEFD-F734-4EF8-9695-A4F99B0E03DE}" dt="2022-09-14T22:07:35.768" v="3" actId="18676"/>
        <pc:sldMkLst>
          <pc:docMk/>
          <pc:sldMk cId="3517868032" sldId="3389"/>
        </pc:sldMkLst>
      </pc:sldChg>
      <pc:sldChg chg="del">
        <pc:chgData name="Bob German" userId="19671429-1359-457f-bfc1-1be1ee65d4d9" providerId="ADAL" clId="{BE70AEFD-F734-4EF8-9695-A4F99B0E03DE}" dt="2022-09-14T22:07:35.768" v="3" actId="18676"/>
        <pc:sldMkLst>
          <pc:docMk/>
          <pc:sldMk cId="4123378245" sldId="3390"/>
        </pc:sldMkLst>
      </pc:sldChg>
      <pc:sldChg chg="del">
        <pc:chgData name="Bob German" userId="19671429-1359-457f-bfc1-1be1ee65d4d9" providerId="ADAL" clId="{BE70AEFD-F734-4EF8-9695-A4F99B0E03DE}" dt="2022-09-14T22:08:07.508" v="12" actId="18676"/>
        <pc:sldMkLst>
          <pc:docMk/>
          <pc:sldMk cId="186397203" sldId="3405"/>
        </pc:sldMkLst>
      </pc:sldChg>
      <pc:sldChg chg="del">
        <pc:chgData name="Bob German" userId="19671429-1359-457f-bfc1-1be1ee65d4d9" providerId="ADAL" clId="{BE70AEFD-F734-4EF8-9695-A4F99B0E03DE}" dt="2022-09-14T22:08:07.508" v="12" actId="18676"/>
        <pc:sldMkLst>
          <pc:docMk/>
          <pc:sldMk cId="3837538076" sldId="3417"/>
        </pc:sldMkLst>
      </pc:sldChg>
      <pc:sldChg chg="del">
        <pc:chgData name="Bob German" userId="19671429-1359-457f-bfc1-1be1ee65d4d9" providerId="ADAL" clId="{BE70AEFD-F734-4EF8-9695-A4F99B0E03DE}" dt="2022-09-14T22:07:19.970" v="0" actId="18676"/>
        <pc:sldMkLst>
          <pc:docMk/>
          <pc:sldMk cId="1523566410" sldId="3420"/>
        </pc:sldMkLst>
      </pc:sldChg>
      <pc:sldChg chg="del">
        <pc:chgData name="Bob German" userId="19671429-1359-457f-bfc1-1be1ee65d4d9" providerId="ADAL" clId="{BE70AEFD-F734-4EF8-9695-A4F99B0E03DE}" dt="2022-09-14T22:07:19.970" v="0" actId="18676"/>
        <pc:sldMkLst>
          <pc:docMk/>
          <pc:sldMk cId="1267400612" sldId="3421"/>
        </pc:sldMkLst>
      </pc:sldChg>
      <pc:sldChg chg="del">
        <pc:chgData name="Bob German" userId="19671429-1359-457f-bfc1-1be1ee65d4d9" providerId="ADAL" clId="{BE70AEFD-F734-4EF8-9695-A4F99B0E03DE}" dt="2022-09-14T22:07:19.970" v="0" actId="18676"/>
        <pc:sldMkLst>
          <pc:docMk/>
          <pc:sldMk cId="1789468204" sldId="3422"/>
        </pc:sldMkLst>
      </pc:sldChg>
      <pc:sldChg chg="del">
        <pc:chgData name="Bob German" userId="19671429-1359-457f-bfc1-1be1ee65d4d9" providerId="ADAL" clId="{BE70AEFD-F734-4EF8-9695-A4F99B0E03DE}" dt="2022-09-14T22:07:19.970" v="0" actId="18676"/>
        <pc:sldMkLst>
          <pc:docMk/>
          <pc:sldMk cId="1421812549" sldId="3427"/>
        </pc:sldMkLst>
      </pc:sldChg>
      <pc:sldChg chg="del">
        <pc:chgData name="Bob German" userId="19671429-1359-457f-bfc1-1be1ee65d4d9" providerId="ADAL" clId="{BE70AEFD-F734-4EF8-9695-A4F99B0E03DE}" dt="2022-09-14T22:07:31.869" v="2" actId="18676"/>
        <pc:sldMkLst>
          <pc:docMk/>
          <pc:sldMk cId="2052492622" sldId="3435"/>
        </pc:sldMkLst>
      </pc:sldChg>
      <pc:sldChg chg="del">
        <pc:chgData name="Bob German" userId="19671429-1359-457f-bfc1-1be1ee65d4d9" providerId="ADAL" clId="{BE70AEFD-F734-4EF8-9695-A4F99B0E03DE}" dt="2022-09-14T22:07:35.768" v="3" actId="18676"/>
        <pc:sldMkLst>
          <pc:docMk/>
          <pc:sldMk cId="1499675187" sldId="3436"/>
        </pc:sldMkLst>
      </pc:sldChg>
      <pc:sldChg chg="del">
        <pc:chgData name="Bob German" userId="19671429-1359-457f-bfc1-1be1ee65d4d9" providerId="ADAL" clId="{BE70AEFD-F734-4EF8-9695-A4F99B0E03DE}" dt="2022-09-14T22:07:31.869" v="2" actId="18676"/>
        <pc:sldMkLst>
          <pc:docMk/>
          <pc:sldMk cId="3562976106" sldId="3441"/>
        </pc:sldMkLst>
      </pc:sldChg>
      <pc:sldChg chg="del">
        <pc:chgData name="Bob German" userId="19671429-1359-457f-bfc1-1be1ee65d4d9" providerId="ADAL" clId="{BE70AEFD-F734-4EF8-9695-A4F99B0E03DE}" dt="2022-09-14T22:07:35.768" v="3" actId="18676"/>
        <pc:sldMkLst>
          <pc:docMk/>
          <pc:sldMk cId="1057803387" sldId="3442"/>
        </pc:sldMkLst>
      </pc:sldChg>
      <pc:sldChg chg="del">
        <pc:chgData name="Bob German" userId="19671429-1359-457f-bfc1-1be1ee65d4d9" providerId="ADAL" clId="{BE70AEFD-F734-4EF8-9695-A4F99B0E03DE}" dt="2022-09-14T22:07:38.621" v="4" actId="18676"/>
        <pc:sldMkLst>
          <pc:docMk/>
          <pc:sldMk cId="1476996580" sldId="3443"/>
        </pc:sldMkLst>
      </pc:sldChg>
      <pc:sldChg chg="del">
        <pc:chgData name="Bob German" userId="19671429-1359-457f-bfc1-1be1ee65d4d9" providerId="ADAL" clId="{BE70AEFD-F734-4EF8-9695-A4F99B0E03DE}" dt="2022-09-14T22:07:38.621" v="4" actId="18676"/>
        <pc:sldMkLst>
          <pc:docMk/>
          <pc:sldMk cId="1381434521" sldId="3444"/>
        </pc:sldMkLst>
      </pc:sldChg>
      <pc:sldChg chg="del">
        <pc:chgData name="Bob German" userId="19671429-1359-457f-bfc1-1be1ee65d4d9" providerId="ADAL" clId="{BE70AEFD-F734-4EF8-9695-A4F99B0E03DE}" dt="2022-09-14T22:07:41.341" v="5" actId="18676"/>
        <pc:sldMkLst>
          <pc:docMk/>
          <pc:sldMk cId="1689541698" sldId="3445"/>
        </pc:sldMkLst>
      </pc:sldChg>
      <pc:sldChg chg="del">
        <pc:chgData name="Bob German" userId="19671429-1359-457f-bfc1-1be1ee65d4d9" providerId="ADAL" clId="{BE70AEFD-F734-4EF8-9695-A4F99B0E03DE}" dt="2022-09-14T22:07:57.252" v="9" actId="18676"/>
        <pc:sldMkLst>
          <pc:docMk/>
          <pc:sldMk cId="4043227365" sldId="3446"/>
        </pc:sldMkLst>
      </pc:sldChg>
      <pc:sldChg chg="del">
        <pc:chgData name="Bob German" userId="19671429-1359-457f-bfc1-1be1ee65d4d9" providerId="ADAL" clId="{BE70AEFD-F734-4EF8-9695-A4F99B0E03DE}" dt="2022-09-14T22:08:01.276" v="10" actId="18676"/>
        <pc:sldMkLst>
          <pc:docMk/>
          <pc:sldMk cId="2070449981" sldId="3447"/>
        </pc:sldMkLst>
      </pc:sldChg>
      <pc:sldChg chg="del">
        <pc:chgData name="Bob German" userId="19671429-1359-457f-bfc1-1be1ee65d4d9" providerId="ADAL" clId="{BE70AEFD-F734-4EF8-9695-A4F99B0E03DE}" dt="2022-09-14T22:08:01.276" v="10" actId="18676"/>
        <pc:sldMkLst>
          <pc:docMk/>
          <pc:sldMk cId="3594400662" sldId="3448"/>
        </pc:sldMkLst>
      </pc:sldChg>
      <pc:sldChg chg="del">
        <pc:chgData name="Bob German" userId="19671429-1359-457f-bfc1-1be1ee65d4d9" providerId="ADAL" clId="{BE70AEFD-F734-4EF8-9695-A4F99B0E03DE}" dt="2022-09-14T22:08:04.255" v="11" actId="18676"/>
        <pc:sldMkLst>
          <pc:docMk/>
          <pc:sldMk cId="281785456" sldId="3449"/>
        </pc:sldMkLst>
      </pc:sldChg>
      <pc:sldChg chg="del">
        <pc:chgData name="Bob German" userId="19671429-1359-457f-bfc1-1be1ee65d4d9" providerId="ADAL" clId="{BE70AEFD-F734-4EF8-9695-A4F99B0E03DE}" dt="2022-09-14T22:07:38.621" v="4" actId="18676"/>
        <pc:sldMkLst>
          <pc:docMk/>
          <pc:sldMk cId="554901135" sldId="3450"/>
        </pc:sldMkLst>
      </pc:sldChg>
      <pc:sldChg chg="del">
        <pc:chgData name="Bob German" userId="19671429-1359-457f-bfc1-1be1ee65d4d9" providerId="ADAL" clId="{BE70AEFD-F734-4EF8-9695-A4F99B0E03DE}" dt="2022-09-14T22:07:23.804" v="1" actId="18676"/>
        <pc:sldMkLst>
          <pc:docMk/>
          <pc:sldMk cId="4170299538" sldId="3460"/>
        </pc:sldMkLst>
      </pc:sldChg>
      <pc:sldChg chg="del">
        <pc:chgData name="Bob German" userId="19671429-1359-457f-bfc1-1be1ee65d4d9" providerId="ADAL" clId="{BE70AEFD-F734-4EF8-9695-A4F99B0E03DE}" dt="2022-09-14T22:07:31.869" v="2" actId="18676"/>
        <pc:sldMkLst>
          <pc:docMk/>
          <pc:sldMk cId="405401018" sldId="3466"/>
        </pc:sldMkLst>
      </pc:sldChg>
      <pc:sldChg chg="del">
        <pc:chgData name="Bob German" userId="19671429-1359-457f-bfc1-1be1ee65d4d9" providerId="ADAL" clId="{BE70AEFD-F734-4EF8-9695-A4F99B0E03DE}" dt="2022-09-14T22:07:31.869" v="2" actId="18676"/>
        <pc:sldMkLst>
          <pc:docMk/>
          <pc:sldMk cId="2683136149" sldId="3468"/>
        </pc:sldMkLst>
      </pc:sldChg>
      <pc:sldChg chg="del">
        <pc:chgData name="Bob German" userId="19671429-1359-457f-bfc1-1be1ee65d4d9" providerId="ADAL" clId="{BE70AEFD-F734-4EF8-9695-A4F99B0E03DE}" dt="2022-09-14T22:07:35.768" v="3" actId="18676"/>
        <pc:sldMkLst>
          <pc:docMk/>
          <pc:sldMk cId="1863045979" sldId="3469"/>
        </pc:sldMkLst>
      </pc:sldChg>
      <pc:sldChg chg="del">
        <pc:chgData name="Bob German" userId="19671429-1359-457f-bfc1-1be1ee65d4d9" providerId="ADAL" clId="{BE70AEFD-F734-4EF8-9695-A4F99B0E03DE}" dt="2022-09-14T22:07:38.621" v="4" actId="18676"/>
        <pc:sldMkLst>
          <pc:docMk/>
          <pc:sldMk cId="1832373386" sldId="3470"/>
        </pc:sldMkLst>
      </pc:sldChg>
      <pc:sldChg chg="del">
        <pc:chgData name="Bob German" userId="19671429-1359-457f-bfc1-1be1ee65d4d9" providerId="ADAL" clId="{BE70AEFD-F734-4EF8-9695-A4F99B0E03DE}" dt="2022-09-14T22:07:57.252" v="9" actId="18676"/>
        <pc:sldMkLst>
          <pc:docMk/>
          <pc:sldMk cId="1408648752" sldId="3471"/>
        </pc:sldMkLst>
      </pc:sldChg>
      <pc:sldChg chg="del">
        <pc:chgData name="Bob German" userId="19671429-1359-457f-bfc1-1be1ee65d4d9" providerId="ADAL" clId="{BE70AEFD-F734-4EF8-9695-A4F99B0E03DE}" dt="2022-09-14T22:08:01.276" v="10" actId="18676"/>
        <pc:sldMkLst>
          <pc:docMk/>
          <pc:sldMk cId="3941335579" sldId="3472"/>
        </pc:sldMkLst>
      </pc:sldChg>
      <pc:sldChg chg="del">
        <pc:chgData name="Bob German" userId="19671429-1359-457f-bfc1-1be1ee65d4d9" providerId="ADAL" clId="{BE70AEFD-F734-4EF8-9695-A4F99B0E03DE}" dt="2022-09-14T22:07:57.252" v="9" actId="18676"/>
        <pc:sldMkLst>
          <pc:docMk/>
          <pc:sldMk cId="2026128872" sldId="3473"/>
        </pc:sldMkLst>
      </pc:sldChg>
      <pc:sldChg chg="del">
        <pc:chgData name="Bob German" userId="19671429-1359-457f-bfc1-1be1ee65d4d9" providerId="ADAL" clId="{BE70AEFD-F734-4EF8-9695-A4F99B0E03DE}" dt="2022-09-14T22:07:31.869" v="2" actId="18676"/>
        <pc:sldMkLst>
          <pc:docMk/>
          <pc:sldMk cId="1543407207" sldId="3474"/>
        </pc:sldMkLst>
      </pc:sldChg>
      <pc:sldChg chg="del">
        <pc:chgData name="Bob German" userId="19671429-1359-457f-bfc1-1be1ee65d4d9" providerId="ADAL" clId="{BE70AEFD-F734-4EF8-9695-A4F99B0E03DE}" dt="2022-09-14T22:07:35.768" v="3" actId="18676"/>
        <pc:sldMkLst>
          <pc:docMk/>
          <pc:sldMk cId="3576019376" sldId="3475"/>
        </pc:sldMkLst>
      </pc:sldChg>
      <pc:sldChg chg="del">
        <pc:chgData name="Bob German" userId="19671429-1359-457f-bfc1-1be1ee65d4d9" providerId="ADAL" clId="{BE70AEFD-F734-4EF8-9695-A4F99B0E03DE}" dt="2022-09-14T22:07:38.621" v="4" actId="18676"/>
        <pc:sldMkLst>
          <pc:docMk/>
          <pc:sldMk cId="3952484212" sldId="3476"/>
        </pc:sldMkLst>
      </pc:sldChg>
      <pc:sldChg chg="del">
        <pc:chgData name="Bob German" userId="19671429-1359-457f-bfc1-1be1ee65d4d9" providerId="ADAL" clId="{BE70AEFD-F734-4EF8-9695-A4F99B0E03DE}" dt="2022-09-14T22:07:57.252" v="9" actId="18676"/>
        <pc:sldMkLst>
          <pc:docMk/>
          <pc:sldMk cId="2998308282" sldId="3477"/>
        </pc:sldMkLst>
      </pc:sldChg>
      <pc:sldChg chg="del">
        <pc:chgData name="Bob German" userId="19671429-1359-457f-bfc1-1be1ee65d4d9" providerId="ADAL" clId="{BE70AEFD-F734-4EF8-9695-A4F99B0E03DE}" dt="2022-09-14T22:08:01.276" v="10" actId="18676"/>
        <pc:sldMkLst>
          <pc:docMk/>
          <pc:sldMk cId="988585734" sldId="3478"/>
        </pc:sldMkLst>
      </pc:sldChg>
      <pc:sldChg chg="del">
        <pc:chgData name="Bob German" userId="19671429-1359-457f-bfc1-1be1ee65d4d9" providerId="ADAL" clId="{BE70AEFD-F734-4EF8-9695-A4F99B0E03DE}" dt="2022-09-14T22:08:01.276" v="10" actId="18676"/>
        <pc:sldMkLst>
          <pc:docMk/>
          <pc:sldMk cId="3465863823" sldId="3479"/>
        </pc:sldMkLst>
      </pc:sldChg>
      <pc:sldChg chg="del">
        <pc:chgData name="Bob German" userId="19671429-1359-457f-bfc1-1be1ee65d4d9" providerId="ADAL" clId="{BE70AEFD-F734-4EF8-9695-A4F99B0E03DE}" dt="2022-09-14T22:07:41.341" v="5" actId="18676"/>
        <pc:sldMkLst>
          <pc:docMk/>
          <pc:sldMk cId="1350369261" sldId="3480"/>
        </pc:sldMkLst>
      </pc:sldChg>
      <pc:sldChg chg="del">
        <pc:chgData name="Bob German" userId="19671429-1359-457f-bfc1-1be1ee65d4d9" providerId="ADAL" clId="{BE70AEFD-F734-4EF8-9695-A4F99B0E03DE}" dt="2022-09-14T22:07:43.566" v="6" actId="18676"/>
        <pc:sldMkLst>
          <pc:docMk/>
          <pc:sldMk cId="2296895526" sldId="3481"/>
        </pc:sldMkLst>
      </pc:sldChg>
      <pc:sldChg chg="del">
        <pc:chgData name="Bob German" userId="19671429-1359-457f-bfc1-1be1ee65d4d9" providerId="ADAL" clId="{BE70AEFD-F734-4EF8-9695-A4F99B0E03DE}" dt="2022-09-14T22:07:46.182" v="7" actId="18676"/>
        <pc:sldMkLst>
          <pc:docMk/>
          <pc:sldMk cId="1825230357" sldId="3482"/>
        </pc:sldMkLst>
      </pc:sldChg>
      <pc:sldChg chg="del">
        <pc:chgData name="Bob German" userId="19671429-1359-457f-bfc1-1be1ee65d4d9" providerId="ADAL" clId="{BE70AEFD-F734-4EF8-9695-A4F99B0E03DE}" dt="2022-09-14T22:07:54.837" v="8" actId="18676"/>
        <pc:sldMkLst>
          <pc:docMk/>
          <pc:sldMk cId="2570402132" sldId="3483"/>
        </pc:sldMkLst>
      </pc:sldChg>
      <pc:sldChg chg="del">
        <pc:chgData name="Bob German" userId="19671429-1359-457f-bfc1-1be1ee65d4d9" providerId="ADAL" clId="{BE70AEFD-F734-4EF8-9695-A4F99B0E03DE}" dt="2022-09-14T22:08:01.276" v="10" actId="18676"/>
        <pc:sldMkLst>
          <pc:docMk/>
          <pc:sldMk cId="0" sldId="3484"/>
        </pc:sldMkLst>
      </pc:sldChg>
      <pc:sldChg chg="del">
        <pc:chgData name="Bob German" userId="19671429-1359-457f-bfc1-1be1ee65d4d9" providerId="ADAL" clId="{BE70AEFD-F734-4EF8-9695-A4F99B0E03DE}" dt="2022-09-14T22:08:01.276" v="10" actId="18676"/>
        <pc:sldMkLst>
          <pc:docMk/>
          <pc:sldMk cId="3504714326" sldId="3485"/>
        </pc:sldMkLst>
      </pc:sldChg>
      <pc:sldChg chg="del">
        <pc:chgData name="Bob German" userId="19671429-1359-457f-bfc1-1be1ee65d4d9" providerId="ADAL" clId="{BE70AEFD-F734-4EF8-9695-A4F99B0E03DE}" dt="2022-09-14T22:08:01.276" v="10" actId="18676"/>
        <pc:sldMkLst>
          <pc:docMk/>
          <pc:sldMk cId="1545831673" sldId="3486"/>
        </pc:sldMkLst>
      </pc:sldChg>
    </pc:docChg>
  </pc:docChgLst>
  <pc:docChgLst>
    <pc:chgData name="Bob German" userId="19671429-1359-457f-bfc1-1be1ee65d4d9" providerId="ADAL" clId="{F70CA90E-B4DA-4E3B-A70B-491C5A94340B}"/>
    <pc:docChg chg="undo custSel addSld delSld modSld sldOrd addSection modSection">
      <pc:chgData name="Bob German" userId="19671429-1359-457f-bfc1-1be1ee65d4d9" providerId="ADAL" clId="{F70CA90E-B4DA-4E3B-A70B-491C5A94340B}" dt="2022-11-04T16:43:09.807" v="5916"/>
      <pc:docMkLst>
        <pc:docMk/>
      </pc:docMkLst>
      <pc:sldChg chg="addSp modSp del mod delAnim">
        <pc:chgData name="Bob German" userId="19671429-1359-457f-bfc1-1be1ee65d4d9" providerId="ADAL" clId="{F70CA90E-B4DA-4E3B-A70B-491C5A94340B}" dt="2022-10-27T19:11:16.890" v="5623" actId="47"/>
        <pc:sldMkLst>
          <pc:docMk/>
          <pc:sldMk cId="0" sldId="256"/>
        </pc:sldMkLst>
        <pc:spChg chg="mod">
          <ac:chgData name="Bob German" userId="19671429-1359-457f-bfc1-1be1ee65d4d9" providerId="ADAL" clId="{F70CA90E-B4DA-4E3B-A70B-491C5A94340B}" dt="2022-10-17T21:33:16.573" v="2267" actId="20577"/>
          <ac:spMkLst>
            <pc:docMk/>
            <pc:sldMk cId="0" sldId="256"/>
            <ac:spMk id="9" creationId="{9444F5A0-B89B-5CF8-221E-4FA4ACF11AB4}"/>
          </ac:spMkLst>
        </pc:spChg>
        <pc:grpChg chg="add">
          <ac:chgData name="Bob German" userId="19671429-1359-457f-bfc1-1be1ee65d4d9" providerId="ADAL" clId="{F70CA90E-B4DA-4E3B-A70B-491C5A94340B}" dt="2022-10-27T19:10:48.565" v="5612" actId="164"/>
          <ac:grpSpMkLst>
            <pc:docMk/>
            <pc:sldMk cId="0" sldId="256"/>
            <ac:grpSpMk id="16" creationId="{B629C737-6113-F561-008D-094E29A2C028}"/>
          </ac:grpSpMkLst>
        </pc:grpChg>
      </pc:sldChg>
      <pc:sldChg chg="addSp delSp modSp add del mod setBg modNotesTx">
        <pc:chgData name="Bob German" userId="19671429-1359-457f-bfc1-1be1ee65d4d9" providerId="ADAL" clId="{F70CA90E-B4DA-4E3B-A70B-491C5A94340B}" dt="2022-10-17T21:23:27.863" v="473" actId="20577"/>
        <pc:sldMkLst>
          <pc:docMk/>
          <pc:sldMk cId="1765580783" sldId="263"/>
        </pc:sldMkLst>
        <pc:spChg chg="add del mod">
          <ac:chgData name="Bob German" userId="19671429-1359-457f-bfc1-1be1ee65d4d9" providerId="ADAL" clId="{F70CA90E-B4DA-4E3B-A70B-491C5A94340B}" dt="2022-10-17T21:19:09.645" v="21" actId="478"/>
          <ac:spMkLst>
            <pc:docMk/>
            <pc:sldMk cId="1765580783" sldId="263"/>
            <ac:spMk id="2" creationId="{4A9B1A73-A197-EA38-1AD2-29264A9ADBE5}"/>
          </ac:spMkLst>
        </pc:spChg>
        <pc:spChg chg="add del mod">
          <ac:chgData name="Bob German" userId="19671429-1359-457f-bfc1-1be1ee65d4d9" providerId="ADAL" clId="{F70CA90E-B4DA-4E3B-A70B-491C5A94340B}" dt="2022-10-17T21:21:18.794" v="64" actId="14100"/>
          <ac:spMkLst>
            <pc:docMk/>
            <pc:sldMk cId="1765580783" sldId="263"/>
            <ac:spMk id="4" creationId="{910E77D3-6B7B-8CAA-3712-FAF7F06C354A}"/>
          </ac:spMkLst>
        </pc:spChg>
        <pc:spChg chg="add del mod">
          <ac:chgData name="Bob German" userId="19671429-1359-457f-bfc1-1be1ee65d4d9" providerId="ADAL" clId="{F70CA90E-B4DA-4E3B-A70B-491C5A94340B}" dt="2022-10-17T21:21:14.249" v="63" actId="478"/>
          <ac:spMkLst>
            <pc:docMk/>
            <pc:sldMk cId="1765580783" sldId="263"/>
            <ac:spMk id="6" creationId="{DAA1B1EC-B16F-A0A1-0963-036AB4585643}"/>
          </ac:spMkLst>
        </pc:spChg>
        <pc:spChg chg="add del mod">
          <ac:chgData name="Bob German" userId="19671429-1359-457f-bfc1-1be1ee65d4d9" providerId="ADAL" clId="{F70CA90E-B4DA-4E3B-A70B-491C5A94340B}" dt="2022-10-17T21:21:12.682" v="62" actId="478"/>
          <ac:spMkLst>
            <pc:docMk/>
            <pc:sldMk cId="1765580783" sldId="263"/>
            <ac:spMk id="7" creationId="{DFDC07B6-8339-658A-8A8F-03C6DF3B37BC}"/>
          </ac:spMkLst>
        </pc:spChg>
        <pc:spChg chg="add mod">
          <ac:chgData name="Bob German" userId="19671429-1359-457f-bfc1-1be1ee65d4d9" providerId="ADAL" clId="{F70CA90E-B4DA-4E3B-A70B-491C5A94340B}" dt="2022-10-17T21:21:24.600" v="65" actId="1076"/>
          <ac:spMkLst>
            <pc:docMk/>
            <pc:sldMk cId="1765580783" sldId="263"/>
            <ac:spMk id="10" creationId="{04DC3DFA-8D89-604E-787D-42C7EFCA4C7E}"/>
          </ac:spMkLst>
        </pc:spChg>
        <pc:spChg chg="add del mod">
          <ac:chgData name="Bob German" userId="19671429-1359-457f-bfc1-1be1ee65d4d9" providerId="ADAL" clId="{F70CA90E-B4DA-4E3B-A70B-491C5A94340B}" dt="2022-10-17T21:21:28.906" v="66" actId="478"/>
          <ac:spMkLst>
            <pc:docMk/>
            <pc:sldMk cId="1765580783" sldId="263"/>
            <ac:spMk id="11" creationId="{8CB7E628-1CBE-6459-E0E2-98B3C73829F1}"/>
          </ac:spMkLst>
        </pc:spChg>
        <pc:spChg chg="add del mod">
          <ac:chgData name="Bob German" userId="19671429-1359-457f-bfc1-1be1ee65d4d9" providerId="ADAL" clId="{F70CA90E-B4DA-4E3B-A70B-491C5A94340B}" dt="2022-10-17T21:21:28.906" v="66" actId="478"/>
          <ac:spMkLst>
            <pc:docMk/>
            <pc:sldMk cId="1765580783" sldId="263"/>
            <ac:spMk id="14" creationId="{D91DB911-C8A5-0531-3967-253E8B2B3896}"/>
          </ac:spMkLst>
        </pc:spChg>
        <pc:spChg chg="add mod">
          <ac:chgData name="Bob German" userId="19671429-1359-457f-bfc1-1be1ee65d4d9" providerId="ADAL" clId="{F70CA90E-B4DA-4E3B-A70B-491C5A94340B}" dt="2022-10-17T21:21:40.394" v="68" actId="1076"/>
          <ac:spMkLst>
            <pc:docMk/>
            <pc:sldMk cId="1765580783" sldId="263"/>
            <ac:spMk id="15" creationId="{AE6F5B4B-B88D-E445-5D22-C5BBD03EB17E}"/>
          </ac:spMkLst>
        </pc:spChg>
        <pc:spChg chg="add mod">
          <ac:chgData name="Bob German" userId="19671429-1359-457f-bfc1-1be1ee65d4d9" providerId="ADAL" clId="{F70CA90E-B4DA-4E3B-A70B-491C5A94340B}" dt="2022-10-17T21:21:43.819" v="71" actId="20577"/>
          <ac:spMkLst>
            <pc:docMk/>
            <pc:sldMk cId="1765580783" sldId="263"/>
            <ac:spMk id="17" creationId="{8E62F3EC-62C6-26D2-3B8E-2A5FB6693EAC}"/>
          </ac:spMkLst>
        </pc:spChg>
        <pc:spChg chg="add mod">
          <ac:chgData name="Bob German" userId="19671429-1359-457f-bfc1-1be1ee65d4d9" providerId="ADAL" clId="{F70CA90E-B4DA-4E3B-A70B-491C5A94340B}" dt="2022-10-17T21:21:40.735" v="69"/>
          <ac:spMkLst>
            <pc:docMk/>
            <pc:sldMk cId="1765580783" sldId="263"/>
            <ac:spMk id="18" creationId="{7081E0CF-C883-A7E2-F19C-2C01A762F3C9}"/>
          </ac:spMkLst>
        </pc:spChg>
        <pc:spChg chg="add mod">
          <ac:chgData name="Bob German" userId="19671429-1359-457f-bfc1-1be1ee65d4d9" providerId="ADAL" clId="{F70CA90E-B4DA-4E3B-A70B-491C5A94340B}" dt="2022-10-17T21:21:47.771" v="73" actId="20577"/>
          <ac:spMkLst>
            <pc:docMk/>
            <pc:sldMk cId="1765580783" sldId="263"/>
            <ac:spMk id="19" creationId="{01FA516A-D37B-53A8-A2E3-4A7A4BE93B32}"/>
          </ac:spMkLst>
        </pc:spChg>
      </pc:sldChg>
      <pc:sldChg chg="del">
        <pc:chgData name="Bob German" userId="19671429-1359-457f-bfc1-1be1ee65d4d9" providerId="ADAL" clId="{F70CA90E-B4DA-4E3B-A70B-491C5A94340B}" dt="2022-10-24T18:52:09.567" v="3395" actId="47"/>
        <pc:sldMkLst>
          <pc:docMk/>
          <pc:sldMk cId="2322412555" sldId="276"/>
        </pc:sldMkLst>
      </pc:sldChg>
      <pc:sldChg chg="del">
        <pc:chgData name="Bob German" userId="19671429-1359-457f-bfc1-1be1ee65d4d9" providerId="ADAL" clId="{F70CA90E-B4DA-4E3B-A70B-491C5A94340B}" dt="2022-11-04T16:22:48.185" v="5778" actId="47"/>
        <pc:sldMkLst>
          <pc:docMk/>
          <pc:sldMk cId="2421501171" sldId="3384"/>
        </pc:sldMkLst>
      </pc:sldChg>
      <pc:sldChg chg="del">
        <pc:chgData name="Bob German" userId="19671429-1359-457f-bfc1-1be1ee65d4d9" providerId="ADAL" clId="{F70CA90E-B4DA-4E3B-A70B-491C5A94340B}" dt="2022-11-04T16:23:50.619" v="5783" actId="47"/>
        <pc:sldMkLst>
          <pc:docMk/>
          <pc:sldMk cId="2372528234" sldId="3388"/>
        </pc:sldMkLst>
      </pc:sldChg>
      <pc:sldChg chg="del">
        <pc:chgData name="Bob German" userId="19671429-1359-457f-bfc1-1be1ee65d4d9" providerId="ADAL" clId="{F70CA90E-B4DA-4E3B-A70B-491C5A94340B}" dt="2022-10-17T21:18:04.417" v="5" actId="47"/>
        <pc:sldMkLst>
          <pc:docMk/>
          <pc:sldMk cId="3124375733" sldId="3392"/>
        </pc:sldMkLst>
      </pc:sldChg>
      <pc:sldChg chg="del">
        <pc:chgData name="Bob German" userId="19671429-1359-457f-bfc1-1be1ee65d4d9" providerId="ADAL" clId="{F70CA90E-B4DA-4E3B-A70B-491C5A94340B}" dt="2022-10-17T21:18:04.417" v="5" actId="47"/>
        <pc:sldMkLst>
          <pc:docMk/>
          <pc:sldMk cId="2676614554" sldId="3393"/>
        </pc:sldMkLst>
      </pc:sldChg>
      <pc:sldChg chg="del">
        <pc:chgData name="Bob German" userId="19671429-1359-457f-bfc1-1be1ee65d4d9" providerId="ADAL" clId="{F70CA90E-B4DA-4E3B-A70B-491C5A94340B}" dt="2022-10-17T21:30:53.335" v="2175" actId="47"/>
        <pc:sldMkLst>
          <pc:docMk/>
          <pc:sldMk cId="3050520187" sldId="3394"/>
        </pc:sldMkLst>
      </pc:sldChg>
      <pc:sldChg chg="del">
        <pc:chgData name="Bob German" userId="19671429-1359-457f-bfc1-1be1ee65d4d9" providerId="ADAL" clId="{F70CA90E-B4DA-4E3B-A70B-491C5A94340B}" dt="2022-10-17T21:30:53.335" v="2175" actId="47"/>
        <pc:sldMkLst>
          <pc:docMk/>
          <pc:sldMk cId="2397107811" sldId="3395"/>
        </pc:sldMkLst>
      </pc:sldChg>
      <pc:sldChg chg="del">
        <pc:chgData name="Bob German" userId="19671429-1359-457f-bfc1-1be1ee65d4d9" providerId="ADAL" clId="{F70CA90E-B4DA-4E3B-A70B-491C5A94340B}" dt="2022-10-17T21:30:53.335" v="2175" actId="47"/>
        <pc:sldMkLst>
          <pc:docMk/>
          <pc:sldMk cId="1843946855" sldId="3396"/>
        </pc:sldMkLst>
      </pc:sldChg>
      <pc:sldChg chg="del">
        <pc:chgData name="Bob German" userId="19671429-1359-457f-bfc1-1be1ee65d4d9" providerId="ADAL" clId="{F70CA90E-B4DA-4E3B-A70B-491C5A94340B}" dt="2022-10-24T18:47:15.919" v="3387" actId="47"/>
        <pc:sldMkLst>
          <pc:docMk/>
          <pc:sldMk cId="2202718686" sldId="3397"/>
        </pc:sldMkLst>
      </pc:sldChg>
      <pc:sldChg chg="del">
        <pc:chgData name="Bob German" userId="19671429-1359-457f-bfc1-1be1ee65d4d9" providerId="ADAL" clId="{F70CA90E-B4DA-4E3B-A70B-491C5A94340B}" dt="2022-10-24T18:47:15.919" v="3387" actId="47"/>
        <pc:sldMkLst>
          <pc:docMk/>
          <pc:sldMk cId="1582536659" sldId="3398"/>
        </pc:sldMkLst>
      </pc:sldChg>
      <pc:sldChg chg="del">
        <pc:chgData name="Bob German" userId="19671429-1359-457f-bfc1-1be1ee65d4d9" providerId="ADAL" clId="{F70CA90E-B4DA-4E3B-A70B-491C5A94340B}" dt="2022-10-24T18:47:15.919" v="3387" actId="47"/>
        <pc:sldMkLst>
          <pc:docMk/>
          <pc:sldMk cId="1714417807" sldId="3399"/>
        </pc:sldMkLst>
      </pc:sldChg>
      <pc:sldChg chg="del">
        <pc:chgData name="Bob German" userId="19671429-1359-457f-bfc1-1be1ee65d4d9" providerId="ADAL" clId="{F70CA90E-B4DA-4E3B-A70B-491C5A94340B}" dt="2022-10-24T18:47:15.919" v="3387" actId="47"/>
        <pc:sldMkLst>
          <pc:docMk/>
          <pc:sldMk cId="4201735755" sldId="3400"/>
        </pc:sldMkLst>
      </pc:sldChg>
      <pc:sldChg chg="del">
        <pc:chgData name="Bob German" userId="19671429-1359-457f-bfc1-1be1ee65d4d9" providerId="ADAL" clId="{F70CA90E-B4DA-4E3B-A70B-491C5A94340B}" dt="2022-10-24T18:52:09.567" v="3395" actId="47"/>
        <pc:sldMkLst>
          <pc:docMk/>
          <pc:sldMk cId="797180863" sldId="3401"/>
        </pc:sldMkLst>
      </pc:sldChg>
      <pc:sldChg chg="addSp delSp modSp add del mod setBg modClrScheme chgLayout modNotesTx">
        <pc:chgData name="Bob German" userId="19671429-1359-457f-bfc1-1be1ee65d4d9" providerId="ADAL" clId="{F70CA90E-B4DA-4E3B-A70B-491C5A94340B}" dt="2022-11-04T16:41:43.323" v="5873" actId="20577"/>
        <pc:sldMkLst>
          <pc:docMk/>
          <pc:sldMk cId="1523566410" sldId="3420"/>
        </pc:sldMkLst>
        <pc:spChg chg="mod ord">
          <ac:chgData name="Bob German" userId="19671429-1359-457f-bfc1-1be1ee65d4d9" providerId="ADAL" clId="{F70CA90E-B4DA-4E3B-A70B-491C5A94340B}" dt="2022-11-04T16:41:43.323" v="5873" actId="20577"/>
          <ac:spMkLst>
            <pc:docMk/>
            <pc:sldMk cId="1523566410" sldId="3420"/>
            <ac:spMk id="3" creationId="{72B088FB-B452-A183-6528-D8E9E2A6C989}"/>
          </ac:spMkLst>
        </pc:spChg>
        <pc:spChg chg="add del mod ord">
          <ac:chgData name="Bob German" userId="19671429-1359-457f-bfc1-1be1ee65d4d9" providerId="ADAL" clId="{F70CA90E-B4DA-4E3B-A70B-491C5A94340B}" dt="2022-10-27T19:05:25.854" v="5604" actId="700"/>
          <ac:spMkLst>
            <pc:docMk/>
            <pc:sldMk cId="1523566410" sldId="3420"/>
            <ac:spMk id="5" creationId="{164AE712-2809-6C12-DC9A-CB47A1AD51A5}"/>
          </ac:spMkLst>
        </pc:spChg>
        <pc:spChg chg="add del mod ord">
          <ac:chgData name="Bob German" userId="19671429-1359-457f-bfc1-1be1ee65d4d9" providerId="ADAL" clId="{F70CA90E-B4DA-4E3B-A70B-491C5A94340B}" dt="2022-10-27T19:03:51.229" v="5589" actId="700"/>
          <ac:spMkLst>
            <pc:docMk/>
            <pc:sldMk cId="1523566410" sldId="3420"/>
            <ac:spMk id="9" creationId="{F08D49D6-DBF5-6777-9BA3-6063EF3DDC4B}"/>
          </ac:spMkLst>
        </pc:spChg>
        <pc:spChg chg="add del mod ord">
          <ac:chgData name="Bob German" userId="19671429-1359-457f-bfc1-1be1ee65d4d9" providerId="ADAL" clId="{F70CA90E-B4DA-4E3B-A70B-491C5A94340B}" dt="2022-10-27T19:04:51.127" v="5599" actId="700"/>
          <ac:spMkLst>
            <pc:docMk/>
            <pc:sldMk cId="1523566410" sldId="3420"/>
            <ac:spMk id="10" creationId="{0E8EDB80-2A81-39D1-D470-2F3EE4BB5164}"/>
          </ac:spMkLst>
        </pc:spChg>
        <pc:spChg chg="add mod ord">
          <ac:chgData name="Bob German" userId="19671429-1359-457f-bfc1-1be1ee65d4d9" providerId="ADAL" clId="{F70CA90E-B4DA-4E3B-A70B-491C5A94340B}" dt="2022-10-27T19:05:25.854" v="5604" actId="700"/>
          <ac:spMkLst>
            <pc:docMk/>
            <pc:sldMk cId="1523566410" sldId="3420"/>
            <ac:spMk id="14" creationId="{87B5F56D-7B56-73E6-B77C-19D16DA276DC}"/>
          </ac:spMkLst>
        </pc:spChg>
        <pc:spChg chg="add del">
          <ac:chgData name="Bob German" userId="19671429-1359-457f-bfc1-1be1ee65d4d9" providerId="ADAL" clId="{F70CA90E-B4DA-4E3B-A70B-491C5A94340B}" dt="2022-10-27T19:10:51.925" v="5614" actId="22"/>
          <ac:spMkLst>
            <pc:docMk/>
            <pc:sldMk cId="1523566410" sldId="3420"/>
            <ac:spMk id="16" creationId="{F4003D44-011B-0F7D-88EC-96E6C44F5F35}"/>
          </ac:spMkLst>
        </pc:spChg>
        <pc:spChg chg="mod">
          <ac:chgData name="Bob German" userId="19671429-1359-457f-bfc1-1be1ee65d4d9" providerId="ADAL" clId="{F70CA90E-B4DA-4E3B-A70B-491C5A94340B}" dt="2022-10-27T19:11:08.941" v="5620" actId="6549"/>
          <ac:spMkLst>
            <pc:docMk/>
            <pc:sldMk cId="1523566410" sldId="3420"/>
            <ac:spMk id="26" creationId="{6F417FFD-DAC3-A6EB-7E9E-4C6CBACAD59E}"/>
          </ac:spMkLst>
        </pc:spChg>
        <pc:spChg chg="mod">
          <ac:chgData name="Bob German" userId="19671429-1359-457f-bfc1-1be1ee65d4d9" providerId="ADAL" clId="{F70CA90E-B4DA-4E3B-A70B-491C5A94340B}" dt="2022-10-27T19:10:54.595" v="5615"/>
          <ac:spMkLst>
            <pc:docMk/>
            <pc:sldMk cId="1523566410" sldId="3420"/>
            <ac:spMk id="27" creationId="{5026A06B-214C-1A65-3F47-954BE333D4AD}"/>
          </ac:spMkLst>
        </pc:spChg>
        <pc:spChg chg="mod">
          <ac:chgData name="Bob German" userId="19671429-1359-457f-bfc1-1be1ee65d4d9" providerId="ADAL" clId="{F70CA90E-B4DA-4E3B-A70B-491C5A94340B}" dt="2022-10-27T19:10:54.595" v="5615"/>
          <ac:spMkLst>
            <pc:docMk/>
            <pc:sldMk cId="1523566410" sldId="3420"/>
            <ac:spMk id="31" creationId="{D423EFE7-AA66-55F6-6B1D-122DA0B0FEEE}"/>
          </ac:spMkLst>
        </pc:spChg>
        <pc:grpChg chg="add del mod">
          <ac:chgData name="Bob German" userId="19671429-1359-457f-bfc1-1be1ee65d4d9" providerId="ADAL" clId="{F70CA90E-B4DA-4E3B-A70B-491C5A94340B}" dt="2022-10-27T19:07:54.441" v="5611" actId="14100"/>
          <ac:grpSpMkLst>
            <pc:docMk/>
            <pc:sldMk cId="1523566410" sldId="3420"/>
            <ac:grpSpMk id="2" creationId="{96F991E8-93D9-0EA4-3282-E4BBC00A2679}"/>
          </ac:grpSpMkLst>
        </pc:grpChg>
        <pc:grpChg chg="add del mod">
          <ac:chgData name="Bob German" userId="19671429-1359-457f-bfc1-1be1ee65d4d9" providerId="ADAL" clId="{F70CA90E-B4DA-4E3B-A70B-491C5A94340B}" dt="2022-10-27T19:11:10.100" v="5622"/>
          <ac:grpSpMkLst>
            <pc:docMk/>
            <pc:sldMk cId="1523566410" sldId="3420"/>
            <ac:grpSpMk id="17" creationId="{CE7BDF7C-4094-C9D7-0302-E4ACE8DE8C3B}"/>
          </ac:grpSpMkLst>
        </pc:grpChg>
        <pc:grpChg chg="mod">
          <ac:chgData name="Bob German" userId="19671429-1359-457f-bfc1-1be1ee65d4d9" providerId="ADAL" clId="{F70CA90E-B4DA-4E3B-A70B-491C5A94340B}" dt="2022-10-27T19:10:54.595" v="5615"/>
          <ac:grpSpMkLst>
            <pc:docMk/>
            <pc:sldMk cId="1523566410" sldId="3420"/>
            <ac:grpSpMk id="28" creationId="{94A8AA00-CCC0-9985-C7E7-E8102418E316}"/>
          </ac:grpSpMkLst>
        </pc:grpChg>
        <pc:picChg chg="mod">
          <ac:chgData name="Bob German" userId="19671429-1359-457f-bfc1-1be1ee65d4d9" providerId="ADAL" clId="{F70CA90E-B4DA-4E3B-A70B-491C5A94340B}" dt="2022-10-27T19:05:29.871" v="5605" actId="1076"/>
          <ac:picMkLst>
            <pc:docMk/>
            <pc:sldMk cId="1523566410" sldId="3420"/>
            <ac:picMk id="4" creationId="{458D6EE6-9E47-FA76-2C46-9213545C5A63}"/>
          </ac:picMkLst>
        </pc:picChg>
        <pc:picChg chg="mod topLvl">
          <ac:chgData name="Bob German" userId="19671429-1359-457f-bfc1-1be1ee65d4d9" providerId="ADAL" clId="{F70CA90E-B4DA-4E3B-A70B-491C5A94340B}" dt="2022-10-27T19:04:50.205" v="5598" actId="165"/>
          <ac:picMkLst>
            <pc:docMk/>
            <pc:sldMk cId="1523566410" sldId="3420"/>
            <ac:picMk id="6" creationId="{5178B495-758F-FC86-1635-FDB36F7A8925}"/>
          </ac:picMkLst>
        </pc:picChg>
        <pc:picChg chg="mod topLvl">
          <ac:chgData name="Bob German" userId="19671429-1359-457f-bfc1-1be1ee65d4d9" providerId="ADAL" clId="{F70CA90E-B4DA-4E3B-A70B-491C5A94340B}" dt="2022-10-27T19:07:50.222" v="5610"/>
          <ac:picMkLst>
            <pc:docMk/>
            <pc:sldMk cId="1523566410" sldId="3420"/>
            <ac:picMk id="7" creationId="{69DB4D26-F3CB-9E21-D4B3-5BF419BF0194}"/>
          </ac:picMkLst>
        </pc:picChg>
        <pc:picChg chg="mod topLvl">
          <ac:chgData name="Bob German" userId="19671429-1359-457f-bfc1-1be1ee65d4d9" providerId="ADAL" clId="{F70CA90E-B4DA-4E3B-A70B-491C5A94340B}" dt="2022-10-27T19:07:50.222" v="5610"/>
          <ac:picMkLst>
            <pc:docMk/>
            <pc:sldMk cId="1523566410" sldId="3420"/>
            <ac:picMk id="8" creationId="{D8534F54-5489-4A3F-6BCF-A9E38E1006D3}"/>
          </ac:picMkLst>
        </pc:picChg>
        <pc:picChg chg="add del mod">
          <ac:chgData name="Bob German" userId="19671429-1359-457f-bfc1-1be1ee65d4d9" providerId="ADAL" clId="{F70CA90E-B4DA-4E3B-A70B-491C5A94340B}" dt="2022-10-27T19:05:06.613" v="5602"/>
          <ac:picMkLst>
            <pc:docMk/>
            <pc:sldMk cId="1523566410" sldId="3420"/>
            <ac:picMk id="11" creationId="{0CA6695E-157D-074B-715E-8E89440D2D24}"/>
          </ac:picMkLst>
        </pc:picChg>
        <pc:picChg chg="add del mod">
          <ac:chgData name="Bob German" userId="19671429-1359-457f-bfc1-1be1ee65d4d9" providerId="ADAL" clId="{F70CA90E-B4DA-4E3B-A70B-491C5A94340B}" dt="2022-10-27T19:05:06.613" v="5602"/>
          <ac:picMkLst>
            <pc:docMk/>
            <pc:sldMk cId="1523566410" sldId="3420"/>
            <ac:picMk id="12" creationId="{5272376C-1574-9E97-4DFE-D1E255B1DB54}"/>
          </ac:picMkLst>
        </pc:picChg>
        <pc:picChg chg="add del mod">
          <ac:chgData name="Bob German" userId="19671429-1359-457f-bfc1-1be1ee65d4d9" providerId="ADAL" clId="{F70CA90E-B4DA-4E3B-A70B-491C5A94340B}" dt="2022-10-27T19:05:06.613" v="5602"/>
          <ac:picMkLst>
            <pc:docMk/>
            <pc:sldMk cId="1523566410" sldId="3420"/>
            <ac:picMk id="13" creationId="{BF5A4D03-0B3F-9293-469F-2261EA940B1C}"/>
          </ac:picMkLst>
        </pc:picChg>
        <pc:picChg chg="mod">
          <ac:chgData name="Bob German" userId="19671429-1359-457f-bfc1-1be1ee65d4d9" providerId="ADAL" clId="{F70CA90E-B4DA-4E3B-A70B-491C5A94340B}" dt="2022-10-27T19:10:54.595" v="5615"/>
          <ac:picMkLst>
            <pc:docMk/>
            <pc:sldMk cId="1523566410" sldId="3420"/>
            <ac:picMk id="18" creationId="{87877743-D470-67E8-EDC3-C471BD774D3B}"/>
          </ac:picMkLst>
        </pc:picChg>
        <pc:picChg chg="add del mod">
          <ac:chgData name="Bob German" userId="19671429-1359-457f-bfc1-1be1ee65d4d9" providerId="ADAL" clId="{F70CA90E-B4DA-4E3B-A70B-491C5A94340B}" dt="2022-10-27T19:11:08.573" v="5619" actId="478"/>
          <ac:picMkLst>
            <pc:docMk/>
            <pc:sldMk cId="1523566410" sldId="3420"/>
            <ac:picMk id="19" creationId="{7614DBB1-EF35-0FEE-95C5-8BC9F3A9CF40}"/>
          </ac:picMkLst>
        </pc:picChg>
        <pc:picChg chg="mod">
          <ac:chgData name="Bob German" userId="19671429-1359-457f-bfc1-1be1ee65d4d9" providerId="ADAL" clId="{F70CA90E-B4DA-4E3B-A70B-491C5A94340B}" dt="2022-10-27T19:10:54.595" v="5615"/>
          <ac:picMkLst>
            <pc:docMk/>
            <pc:sldMk cId="1523566410" sldId="3420"/>
            <ac:picMk id="20" creationId="{0EC227B7-E21B-BDE3-70D2-C90B05E1EDAF}"/>
          </ac:picMkLst>
        </pc:picChg>
        <pc:picChg chg="mod">
          <ac:chgData name="Bob German" userId="19671429-1359-457f-bfc1-1be1ee65d4d9" providerId="ADAL" clId="{F70CA90E-B4DA-4E3B-A70B-491C5A94340B}" dt="2022-10-27T19:10:54.595" v="5615"/>
          <ac:picMkLst>
            <pc:docMk/>
            <pc:sldMk cId="1523566410" sldId="3420"/>
            <ac:picMk id="21" creationId="{0C6311B4-AD71-9AF8-6E95-CC88661FB604}"/>
          </ac:picMkLst>
        </pc:picChg>
        <pc:picChg chg="mod">
          <ac:chgData name="Bob German" userId="19671429-1359-457f-bfc1-1be1ee65d4d9" providerId="ADAL" clId="{F70CA90E-B4DA-4E3B-A70B-491C5A94340B}" dt="2022-10-27T19:10:54.595" v="5615"/>
          <ac:picMkLst>
            <pc:docMk/>
            <pc:sldMk cId="1523566410" sldId="3420"/>
            <ac:picMk id="22" creationId="{013E2706-EF11-E231-7C9B-1F88AB37B74D}"/>
          </ac:picMkLst>
        </pc:picChg>
        <pc:picChg chg="mod">
          <ac:chgData name="Bob German" userId="19671429-1359-457f-bfc1-1be1ee65d4d9" providerId="ADAL" clId="{F70CA90E-B4DA-4E3B-A70B-491C5A94340B}" dt="2022-10-27T19:10:54.595" v="5615"/>
          <ac:picMkLst>
            <pc:docMk/>
            <pc:sldMk cId="1523566410" sldId="3420"/>
            <ac:picMk id="23" creationId="{76687A78-DB47-BC45-DD17-F69DD315F6CE}"/>
          </ac:picMkLst>
        </pc:picChg>
        <pc:picChg chg="mod">
          <ac:chgData name="Bob German" userId="19671429-1359-457f-bfc1-1be1ee65d4d9" providerId="ADAL" clId="{F70CA90E-B4DA-4E3B-A70B-491C5A94340B}" dt="2022-10-27T19:10:54.595" v="5615"/>
          <ac:picMkLst>
            <pc:docMk/>
            <pc:sldMk cId="1523566410" sldId="3420"/>
            <ac:picMk id="24" creationId="{E3E3C5D9-20F6-3578-619C-0B9866B0F181}"/>
          </ac:picMkLst>
        </pc:picChg>
        <pc:picChg chg="mod">
          <ac:chgData name="Bob German" userId="19671429-1359-457f-bfc1-1be1ee65d4d9" providerId="ADAL" clId="{F70CA90E-B4DA-4E3B-A70B-491C5A94340B}" dt="2022-10-27T19:10:54.595" v="5615"/>
          <ac:picMkLst>
            <pc:docMk/>
            <pc:sldMk cId="1523566410" sldId="3420"/>
            <ac:picMk id="25" creationId="{D9F7611E-B646-12BF-EB71-8BDB3816D755}"/>
          </ac:picMkLst>
        </pc:picChg>
        <pc:picChg chg="mod">
          <ac:chgData name="Bob German" userId="19671429-1359-457f-bfc1-1be1ee65d4d9" providerId="ADAL" clId="{F70CA90E-B4DA-4E3B-A70B-491C5A94340B}" dt="2022-10-27T19:10:54.595" v="5615"/>
          <ac:picMkLst>
            <pc:docMk/>
            <pc:sldMk cId="1523566410" sldId="3420"/>
            <ac:picMk id="29" creationId="{9FF0C884-5B60-BD52-A6B5-73BB463FE189}"/>
          </ac:picMkLst>
        </pc:picChg>
        <pc:picChg chg="mod">
          <ac:chgData name="Bob German" userId="19671429-1359-457f-bfc1-1be1ee65d4d9" providerId="ADAL" clId="{F70CA90E-B4DA-4E3B-A70B-491C5A94340B}" dt="2022-10-27T19:10:54.595" v="5615"/>
          <ac:picMkLst>
            <pc:docMk/>
            <pc:sldMk cId="1523566410" sldId="3420"/>
            <ac:picMk id="30" creationId="{4F8C86EF-3463-87C7-B832-79A4A1A0D6DD}"/>
          </ac:picMkLst>
        </pc:picChg>
      </pc:sldChg>
      <pc:sldChg chg="modSp mod modNotesTx">
        <pc:chgData name="Bob German" userId="19671429-1359-457f-bfc1-1be1ee65d4d9" providerId="ADAL" clId="{F70CA90E-B4DA-4E3B-A70B-491C5A94340B}" dt="2022-10-17T21:33:00.300" v="2255" actId="404"/>
        <pc:sldMkLst>
          <pc:docMk/>
          <pc:sldMk cId="3694679882" sldId="3425"/>
        </pc:sldMkLst>
        <pc:spChg chg="mod">
          <ac:chgData name="Bob German" userId="19671429-1359-457f-bfc1-1be1ee65d4d9" providerId="ADAL" clId="{F70CA90E-B4DA-4E3B-A70B-491C5A94340B}" dt="2022-10-17T21:33:00.300" v="2255" actId="404"/>
          <ac:spMkLst>
            <pc:docMk/>
            <pc:sldMk cId="3694679882" sldId="3425"/>
            <ac:spMk id="31" creationId="{F03A059A-3507-4389-8561-E59A0724E19E}"/>
          </ac:spMkLst>
        </pc:spChg>
      </pc:sldChg>
      <pc:sldChg chg="del">
        <pc:chgData name="Bob German" userId="19671429-1359-457f-bfc1-1be1ee65d4d9" providerId="ADAL" clId="{F70CA90E-B4DA-4E3B-A70B-491C5A94340B}" dt="2022-10-24T18:47:15.919" v="3387" actId="47"/>
        <pc:sldMkLst>
          <pc:docMk/>
          <pc:sldMk cId="135292076" sldId="3432"/>
        </pc:sldMkLst>
      </pc:sldChg>
      <pc:sldChg chg="delSp mod delAnim modNotesTx">
        <pc:chgData name="Bob German" userId="19671429-1359-457f-bfc1-1be1ee65d4d9" providerId="ADAL" clId="{F70CA90E-B4DA-4E3B-A70B-491C5A94340B}" dt="2022-10-24T18:54:48.254" v="3660" actId="6549"/>
        <pc:sldMkLst>
          <pc:docMk/>
          <pc:sldMk cId="1065247564" sldId="3454"/>
        </pc:sldMkLst>
        <pc:spChg chg="del">
          <ac:chgData name="Bob German" userId="19671429-1359-457f-bfc1-1be1ee65d4d9" providerId="ADAL" clId="{F70CA90E-B4DA-4E3B-A70B-491C5A94340B}" dt="2022-10-17T19:08:14.604" v="1" actId="478"/>
          <ac:spMkLst>
            <pc:docMk/>
            <pc:sldMk cId="1065247564" sldId="3454"/>
            <ac:spMk id="48" creationId="{E2E6A449-6678-2424-A1C7-23E6BB338757}"/>
          </ac:spMkLst>
        </pc:spChg>
      </pc:sldChg>
      <pc:sldChg chg="delSp mod modNotesTx">
        <pc:chgData name="Bob German" userId="19671429-1359-457f-bfc1-1be1ee65d4d9" providerId="ADAL" clId="{F70CA90E-B4DA-4E3B-A70B-491C5A94340B}" dt="2022-10-25T14:59:27.008" v="5442" actId="20577"/>
        <pc:sldMkLst>
          <pc:docMk/>
          <pc:sldMk cId="413338744" sldId="3457"/>
        </pc:sldMkLst>
        <pc:spChg chg="del">
          <ac:chgData name="Bob German" userId="19671429-1359-457f-bfc1-1be1ee65d4d9" providerId="ADAL" clId="{F70CA90E-B4DA-4E3B-A70B-491C5A94340B}" dt="2022-10-17T19:08:23.155" v="2" actId="478"/>
          <ac:spMkLst>
            <pc:docMk/>
            <pc:sldMk cId="413338744" sldId="3457"/>
            <ac:spMk id="48" creationId="{E2E6A449-6678-2424-A1C7-23E6BB338757}"/>
          </ac:spMkLst>
        </pc:spChg>
      </pc:sldChg>
      <pc:sldChg chg="modNotesTx">
        <pc:chgData name="Bob German" userId="19671429-1359-457f-bfc1-1be1ee65d4d9" providerId="ADAL" clId="{F70CA90E-B4DA-4E3B-A70B-491C5A94340B}" dt="2022-10-24T18:55:53.137" v="3792" actId="6549"/>
        <pc:sldMkLst>
          <pc:docMk/>
          <pc:sldMk cId="3406873373" sldId="3458"/>
        </pc:sldMkLst>
      </pc:sldChg>
      <pc:sldChg chg="modSp mod">
        <pc:chgData name="Bob German" userId="19671429-1359-457f-bfc1-1be1ee65d4d9" providerId="ADAL" clId="{F70CA90E-B4DA-4E3B-A70B-491C5A94340B}" dt="2022-10-25T14:59:45.851" v="5461" actId="20577"/>
        <pc:sldMkLst>
          <pc:docMk/>
          <pc:sldMk cId="1158102162" sldId="3459"/>
        </pc:sldMkLst>
        <pc:spChg chg="mod">
          <ac:chgData name="Bob German" userId="19671429-1359-457f-bfc1-1be1ee65d4d9" providerId="ADAL" clId="{F70CA90E-B4DA-4E3B-A70B-491C5A94340B}" dt="2022-10-25T14:59:45.851" v="5461" actId="20577"/>
          <ac:spMkLst>
            <pc:docMk/>
            <pc:sldMk cId="1158102162" sldId="3459"/>
            <ac:spMk id="18" creationId="{AFDF3D23-82AC-0A33-0C8D-C9030CE9B879}"/>
          </ac:spMkLst>
        </pc:spChg>
      </pc:sldChg>
      <pc:sldChg chg="modSp mod ord modNotesTx">
        <pc:chgData name="Bob German" userId="19671429-1359-457f-bfc1-1be1ee65d4d9" providerId="ADAL" clId="{F70CA90E-B4DA-4E3B-A70B-491C5A94340B}" dt="2022-10-24T22:02:14.903" v="5382"/>
        <pc:sldMkLst>
          <pc:docMk/>
          <pc:sldMk cId="194307646" sldId="3461"/>
        </pc:sldMkLst>
        <pc:spChg chg="mod">
          <ac:chgData name="Bob German" userId="19671429-1359-457f-bfc1-1be1ee65d4d9" providerId="ADAL" clId="{F70CA90E-B4DA-4E3B-A70B-491C5A94340B}" dt="2022-10-17T19:07:50.875" v="0" actId="20577"/>
          <ac:spMkLst>
            <pc:docMk/>
            <pc:sldMk cId="194307646" sldId="3461"/>
            <ac:spMk id="15" creationId="{F7C7C418-FB94-B1BF-B3A6-0575474035C5}"/>
          </ac:spMkLst>
        </pc:spChg>
      </pc:sldChg>
      <pc:sldChg chg="modNotesTx">
        <pc:chgData name="Bob German" userId="19671429-1359-457f-bfc1-1be1ee65d4d9" providerId="ADAL" clId="{F70CA90E-B4DA-4E3B-A70B-491C5A94340B}" dt="2022-10-24T19:04:04.746" v="4861" actId="20577"/>
        <pc:sldMkLst>
          <pc:docMk/>
          <pc:sldMk cId="831060786" sldId="3462"/>
        </pc:sldMkLst>
      </pc:sldChg>
      <pc:sldChg chg="addSp modSp mod ord modNotesTx">
        <pc:chgData name="Bob German" userId="19671429-1359-457f-bfc1-1be1ee65d4d9" providerId="ADAL" clId="{F70CA90E-B4DA-4E3B-A70B-491C5A94340B}" dt="2022-11-04T16:23:24.555" v="5782"/>
        <pc:sldMkLst>
          <pc:docMk/>
          <pc:sldMk cId="3842490257" sldId="3463"/>
        </pc:sldMkLst>
        <pc:spChg chg="add mod">
          <ac:chgData name="Bob German" userId="19671429-1359-457f-bfc1-1be1ee65d4d9" providerId="ADAL" clId="{F70CA90E-B4DA-4E3B-A70B-491C5A94340B}" dt="2022-10-24T19:01:40.248" v="4247" actId="6549"/>
          <ac:spMkLst>
            <pc:docMk/>
            <pc:sldMk cId="3842490257" sldId="3463"/>
            <ac:spMk id="2" creationId="{052FB1A9-BC1D-E9ED-2B6A-6F154A4AC6CA}"/>
          </ac:spMkLst>
        </pc:spChg>
        <pc:spChg chg="mod">
          <ac:chgData name="Bob German" userId="19671429-1359-457f-bfc1-1be1ee65d4d9" providerId="ADAL" clId="{F70CA90E-B4DA-4E3B-A70B-491C5A94340B}" dt="2022-10-24T19:01:29.809" v="4246" actId="1076"/>
          <ac:spMkLst>
            <pc:docMk/>
            <pc:sldMk cId="3842490257" sldId="3463"/>
            <ac:spMk id="11" creationId="{94F7E549-11CF-FFD9-79F4-3C04638F7782}"/>
          </ac:spMkLst>
        </pc:spChg>
        <pc:spChg chg="mod">
          <ac:chgData name="Bob German" userId="19671429-1359-457f-bfc1-1be1ee65d4d9" providerId="ADAL" clId="{F70CA90E-B4DA-4E3B-A70B-491C5A94340B}" dt="2022-10-24T19:01:29.809" v="4246" actId="1076"/>
          <ac:spMkLst>
            <pc:docMk/>
            <pc:sldMk cId="3842490257" sldId="3463"/>
            <ac:spMk id="31" creationId="{2F5C029E-556E-3D12-85C5-6606972307D2}"/>
          </ac:spMkLst>
        </pc:spChg>
        <pc:spChg chg="mod">
          <ac:chgData name="Bob German" userId="19671429-1359-457f-bfc1-1be1ee65d4d9" providerId="ADAL" clId="{F70CA90E-B4DA-4E3B-A70B-491C5A94340B}" dt="2022-10-24T19:01:29.809" v="4246" actId="1076"/>
          <ac:spMkLst>
            <pc:docMk/>
            <pc:sldMk cId="3842490257" sldId="3463"/>
            <ac:spMk id="32" creationId="{5F23B3AA-0FFD-F5E5-1080-6C33E0AC8385}"/>
          </ac:spMkLst>
        </pc:spChg>
      </pc:sldChg>
      <pc:sldChg chg="del">
        <pc:chgData name="Bob German" userId="19671429-1359-457f-bfc1-1be1ee65d4d9" providerId="ADAL" clId="{F70CA90E-B4DA-4E3B-A70B-491C5A94340B}" dt="2022-10-24T18:47:15.919" v="3387" actId="47"/>
        <pc:sldMkLst>
          <pc:docMk/>
          <pc:sldMk cId="3269524823" sldId="3464"/>
        </pc:sldMkLst>
      </pc:sldChg>
      <pc:sldChg chg="new del">
        <pc:chgData name="Bob German" userId="19671429-1359-457f-bfc1-1be1ee65d4d9" providerId="ADAL" clId="{F70CA90E-B4DA-4E3B-A70B-491C5A94340B}" dt="2022-10-24T16:36:02.665" v="2269" actId="47"/>
        <pc:sldMkLst>
          <pc:docMk/>
          <pc:sldMk cId="1527762503" sldId="3468"/>
        </pc:sldMkLst>
      </pc:sldChg>
      <pc:sldChg chg="modSp add mod ord modShow modNotesTx">
        <pc:chgData name="Bob German" userId="19671429-1359-457f-bfc1-1be1ee65d4d9" providerId="ADAL" clId="{F70CA90E-B4DA-4E3B-A70B-491C5A94340B}" dt="2022-10-27T19:01:16.885" v="5462" actId="729"/>
        <pc:sldMkLst>
          <pc:docMk/>
          <pc:sldMk cId="2226477075" sldId="2123258809"/>
        </pc:sldMkLst>
        <pc:spChg chg="mod">
          <ac:chgData name="Bob German" userId="19671429-1359-457f-bfc1-1be1ee65d4d9" providerId="ADAL" clId="{F70CA90E-B4DA-4E3B-A70B-491C5A94340B}" dt="2022-10-25T14:37:01.807" v="5400"/>
          <ac:spMkLst>
            <pc:docMk/>
            <pc:sldMk cId="2226477075" sldId="2123258809"/>
            <ac:spMk id="6" creationId="{BD27404E-E4F9-57F3-D60B-6F9503370885}"/>
          </ac:spMkLst>
        </pc:spChg>
      </pc:sldChg>
      <pc:sldChg chg="modSp add mod setBg modNotesTx">
        <pc:chgData name="Bob German" userId="19671429-1359-457f-bfc1-1be1ee65d4d9" providerId="ADAL" clId="{F70CA90E-B4DA-4E3B-A70B-491C5A94340B}" dt="2022-10-24T18:53:16.842" v="3509" actId="20577"/>
        <pc:sldMkLst>
          <pc:docMk/>
          <pc:sldMk cId="812955384" sldId="2147469880"/>
        </pc:sldMkLst>
        <pc:spChg chg="mod">
          <ac:chgData name="Bob German" userId="19671429-1359-457f-bfc1-1be1ee65d4d9" providerId="ADAL" clId="{F70CA90E-B4DA-4E3B-A70B-491C5A94340B}" dt="2022-10-24T16:44:36.195" v="2324" actId="948"/>
          <ac:spMkLst>
            <pc:docMk/>
            <pc:sldMk cId="812955384" sldId="2147469880"/>
            <ac:spMk id="11" creationId="{8E6C324B-6306-4308-846E-D8FEE96B8194}"/>
          </ac:spMkLst>
        </pc:spChg>
      </pc:sldChg>
      <pc:sldChg chg="add del modTransition setBg">
        <pc:chgData name="Bob German" userId="19671429-1359-457f-bfc1-1be1ee65d4d9" providerId="ADAL" clId="{F70CA90E-B4DA-4E3B-A70B-491C5A94340B}" dt="2022-11-04T16:22:11.828" v="5770"/>
        <pc:sldMkLst>
          <pc:docMk/>
          <pc:sldMk cId="3041256908" sldId="2147471666"/>
        </pc:sldMkLst>
      </pc:sldChg>
      <pc:sldChg chg="add del setBg">
        <pc:chgData name="Bob German" userId="19671429-1359-457f-bfc1-1be1ee65d4d9" providerId="ADAL" clId="{F70CA90E-B4DA-4E3B-A70B-491C5A94340B}" dt="2022-11-04T16:23:00.518" v="5780"/>
        <pc:sldMkLst>
          <pc:docMk/>
          <pc:sldMk cId="3724977449" sldId="2147471667"/>
        </pc:sldMkLst>
      </pc:sldChg>
      <pc:sldChg chg="add del setBg">
        <pc:chgData name="Bob German" userId="19671429-1359-457f-bfc1-1be1ee65d4d9" providerId="ADAL" clId="{F70CA90E-B4DA-4E3B-A70B-491C5A94340B}" dt="2022-11-04T16:43:09.807" v="5916"/>
        <pc:sldMkLst>
          <pc:docMk/>
          <pc:sldMk cId="4006997694" sldId="2147471668"/>
        </pc:sldMkLst>
      </pc:sldChg>
      <pc:sldChg chg="delSp add mod setBg modNotesTx">
        <pc:chgData name="Bob German" userId="19671429-1359-457f-bfc1-1be1ee65d4d9" providerId="ADAL" clId="{F70CA90E-B4DA-4E3B-A70B-491C5A94340B}" dt="2022-10-24T22:03:59.628" v="5399" actId="20577"/>
        <pc:sldMkLst>
          <pc:docMk/>
          <pc:sldMk cId="4206682741" sldId="2147477740"/>
        </pc:sldMkLst>
        <pc:spChg chg="del">
          <ac:chgData name="Bob German" userId="19671429-1359-457f-bfc1-1be1ee65d4d9" providerId="ADAL" clId="{F70CA90E-B4DA-4E3B-A70B-491C5A94340B}" dt="2022-10-24T18:35:35.058" v="2407" actId="478"/>
          <ac:spMkLst>
            <pc:docMk/>
            <pc:sldMk cId="4206682741" sldId="2147477740"/>
            <ac:spMk id="3" creationId="{FDACA503-259B-BB75-90FD-367CBAD479A1}"/>
          </ac:spMkLst>
        </pc:spChg>
      </pc:sldChg>
      <pc:sldChg chg="add setBg modNotesTx">
        <pc:chgData name="Bob German" userId="19671429-1359-457f-bfc1-1be1ee65d4d9" providerId="ADAL" clId="{F70CA90E-B4DA-4E3B-A70B-491C5A94340B}" dt="2022-10-24T18:46:52.066" v="3386" actId="20577"/>
        <pc:sldMkLst>
          <pc:docMk/>
          <pc:sldMk cId="3303551258" sldId="2147477741"/>
        </pc:sldMkLst>
      </pc:sldChg>
      <pc:sldChg chg="modSp add mod setBg">
        <pc:chgData name="Bob German" userId="19671429-1359-457f-bfc1-1be1ee65d4d9" providerId="ADAL" clId="{F70CA90E-B4DA-4E3B-A70B-491C5A94340B}" dt="2022-10-24T18:52:04.263" v="3394" actId="20577"/>
        <pc:sldMkLst>
          <pc:docMk/>
          <pc:sldMk cId="67225250" sldId="2147477742"/>
        </pc:sldMkLst>
        <pc:spChg chg="mod">
          <ac:chgData name="Bob German" userId="19671429-1359-457f-bfc1-1be1ee65d4d9" providerId="ADAL" clId="{F70CA90E-B4DA-4E3B-A70B-491C5A94340B}" dt="2022-10-24T18:52:04.263" v="3394" actId="20577"/>
          <ac:spMkLst>
            <pc:docMk/>
            <pc:sldMk cId="67225250" sldId="2147477742"/>
            <ac:spMk id="31" creationId="{F03A059A-3507-4389-8561-E59A0724E19E}"/>
          </ac:spMkLst>
        </pc:spChg>
      </pc:sldChg>
      <pc:sldChg chg="modSp add mod ord">
        <pc:chgData name="Bob German" userId="19671429-1359-457f-bfc1-1be1ee65d4d9" providerId="ADAL" clId="{F70CA90E-B4DA-4E3B-A70B-491C5A94340B}" dt="2022-10-24T18:51:59.830" v="3392" actId="20577"/>
        <pc:sldMkLst>
          <pc:docMk/>
          <pc:sldMk cId="358301159" sldId="2147477743"/>
        </pc:sldMkLst>
        <pc:spChg chg="mod">
          <ac:chgData name="Bob German" userId="19671429-1359-457f-bfc1-1be1ee65d4d9" providerId="ADAL" clId="{F70CA90E-B4DA-4E3B-A70B-491C5A94340B}" dt="2022-10-24T18:51:59.830" v="3392" actId="20577"/>
          <ac:spMkLst>
            <pc:docMk/>
            <pc:sldMk cId="358301159" sldId="2147477743"/>
            <ac:spMk id="31" creationId="{F03A059A-3507-4389-8561-E59A0724E19E}"/>
          </ac:spMkLst>
        </pc:spChg>
      </pc:sldChg>
      <pc:sldChg chg="add del setBg">
        <pc:chgData name="Bob German" userId="19671429-1359-457f-bfc1-1be1ee65d4d9" providerId="ADAL" clId="{F70CA90E-B4DA-4E3B-A70B-491C5A94340B}" dt="2022-11-04T16:22:42.551" v="5777"/>
        <pc:sldMkLst>
          <pc:docMk/>
          <pc:sldMk cId="1590504240" sldId="2147477744"/>
        </pc:sldMkLst>
      </pc:sldChg>
      <pc:sldChg chg="modSp mod">
        <pc:chgData name="Bob German" userId="19671429-1359-457f-bfc1-1be1ee65d4d9" providerId="ADAL" clId="{F70CA90E-B4DA-4E3B-A70B-491C5A94340B}" dt="2022-11-04T16:42:11.252" v="5909" actId="20577"/>
        <pc:sldMkLst>
          <pc:docMk/>
          <pc:sldMk cId="3703812349" sldId="2147477744"/>
        </pc:sldMkLst>
        <pc:spChg chg="mod">
          <ac:chgData name="Bob German" userId="19671429-1359-457f-bfc1-1be1ee65d4d9" providerId="ADAL" clId="{F70CA90E-B4DA-4E3B-A70B-491C5A94340B}" dt="2022-11-04T16:42:11.252" v="5909" actId="20577"/>
          <ac:spMkLst>
            <pc:docMk/>
            <pc:sldMk cId="3703812349" sldId="2147477744"/>
            <ac:spMk id="3" creationId="{72B088FB-B452-A183-6528-D8E9E2A6C989}"/>
          </ac:spMkLst>
        </pc:spChg>
      </pc:sldChg>
      <pc:sldChg chg="modSp mod">
        <pc:chgData name="Bob German" userId="19671429-1359-457f-bfc1-1be1ee65d4d9" providerId="ADAL" clId="{F70CA90E-B4DA-4E3B-A70B-491C5A94340B}" dt="2022-11-04T16:42:30.605" v="5914" actId="20577"/>
        <pc:sldMkLst>
          <pc:docMk/>
          <pc:sldMk cId="1413968828" sldId="2147477745"/>
        </pc:sldMkLst>
        <pc:spChg chg="mod">
          <ac:chgData name="Bob German" userId="19671429-1359-457f-bfc1-1be1ee65d4d9" providerId="ADAL" clId="{F70CA90E-B4DA-4E3B-A70B-491C5A94340B}" dt="2022-11-04T16:42:30.605" v="5914" actId="20577"/>
          <ac:spMkLst>
            <pc:docMk/>
            <pc:sldMk cId="1413968828" sldId="2147477745"/>
            <ac:spMk id="3" creationId="{72B088FB-B452-A183-6528-D8E9E2A6C989}"/>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7.svg"/></Relationships>
</file>

<file path=ppt/diagrams/_rels/data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5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a:solidFill>
          <a:srgbClr val="996633"/>
        </a:solidFill>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custT="1"/>
      <dgm:spPr>
        <a:ln w="25400">
          <a:solidFill>
            <a:srgbClr val="996633"/>
          </a:solidFill>
        </a:ln>
      </dgm:spPr>
      <dgm:t>
        <a:bodyPr/>
        <a:lstStyle/>
        <a:p>
          <a:r>
            <a:rPr lang="en-US" sz="2000"/>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custT="1"/>
      <dgm:spPr>
        <a:ln>
          <a:solidFill>
            <a:srgbClr val="996633"/>
          </a:solidFill>
        </a:ln>
      </dgm:spPr>
      <dgm:t>
        <a:bodyPr/>
        <a:lstStyle/>
        <a:p>
          <a:r>
            <a:rPr lang="en-US" sz="2000"/>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custT="1"/>
      <dgm:spPr>
        <a:ln>
          <a:solidFill>
            <a:srgbClr val="996633"/>
          </a:solidFill>
        </a:ln>
      </dgm:spPr>
      <dgm:t>
        <a:bodyPr/>
        <a:lstStyle/>
        <a:p>
          <a:r>
            <a:rPr lang="en-US" sz="2000"/>
            <a:t>Add look and feel</a:t>
          </a:r>
        </a:p>
      </dgm:t>
    </dgm:pt>
    <dgm:pt modelId="{7A94B741-C6A6-4C8F-8349-2B30C09B823C}" type="parTrans" cxnId="{1D93BA2E-57DE-428B-99AA-54B4239CEE08}">
      <dgm:prSet/>
      <dgm:spPr>
        <a:ln>
          <a:solidFill>
            <a:srgbClr val="996633"/>
          </a:solidFill>
        </a:ln>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0CCC97E6-4A9B-466F-AA76-E6AB9F4E5185}">
      <dgm:prSet phldrT="[Text]"/>
      <dgm:spPr/>
      <dgm:t>
        <a:bodyPr/>
        <a:lstStyle/>
        <a:p>
          <a:pPr>
            <a:buFont typeface="Arial" panose="020B0604020202020204" pitchFamily="34" charset="0"/>
            <a:buChar char="•"/>
          </a:pPr>
          <a:r>
            <a:rPr lang="en-US" b="1" dirty="0"/>
            <a:t>Discoverability</a:t>
          </a:r>
          <a:endParaRPr lang="en-US" dirty="0"/>
        </a:p>
      </dgm:t>
    </dgm:pt>
    <dgm:pt modelId="{BA6DFF5F-0B92-46FA-A3C4-D4659987A166}" type="parTrans" cxnId="{9F932DC6-834B-40AA-9E8A-092EE8A4B0A6}">
      <dgm:prSet/>
      <dgm:spPr/>
      <dgm:t>
        <a:bodyPr/>
        <a:lstStyle/>
        <a:p>
          <a:endParaRPr lang="en-US"/>
        </a:p>
      </dgm:t>
    </dgm:pt>
    <dgm:pt modelId="{0D1C8F2B-97CF-48C7-86B3-4535993B856E}" type="sibTrans" cxnId="{9F932DC6-834B-40AA-9E8A-092EE8A4B0A6}">
      <dgm:prSet/>
      <dgm:spPr/>
      <dgm:t>
        <a:bodyPr/>
        <a:lstStyle/>
        <a:p>
          <a:endParaRPr lang="en-US"/>
        </a:p>
      </dgm:t>
    </dgm:pt>
    <dgm:pt modelId="{DA9A277F-B09A-4117-BBE2-B97698AB327D}">
      <dgm:prSet/>
      <dgm:spPr/>
      <dgm:t>
        <a:bodyPr/>
        <a:lstStyle/>
        <a:p>
          <a:pPr>
            <a:buFont typeface="Arial" panose="020B0604020202020204" pitchFamily="34" charset="0"/>
            <a:buChar char="•"/>
          </a:pPr>
          <a:r>
            <a:rPr lang="en-US" b="1" dirty="0"/>
            <a:t>Employee Experience</a:t>
          </a:r>
          <a:endParaRPr lang="en-US" b="0" dirty="0"/>
        </a:p>
      </dgm:t>
    </dgm:pt>
    <dgm:pt modelId="{FB7BD676-A93C-4B45-8AE7-E3A95E395674}" type="parTrans" cxnId="{1C229374-D90D-4F1F-97F9-408D43CB6635}">
      <dgm:prSet/>
      <dgm:spPr/>
      <dgm:t>
        <a:bodyPr/>
        <a:lstStyle/>
        <a:p>
          <a:endParaRPr lang="en-US"/>
        </a:p>
      </dgm:t>
    </dgm:pt>
    <dgm:pt modelId="{0AC39E89-C03D-40B4-B6CE-5169D8CFC7CC}" type="sibTrans" cxnId="{1C229374-D90D-4F1F-97F9-408D43CB6635}">
      <dgm:prSet/>
      <dgm:spPr/>
      <dgm:t>
        <a:bodyPr/>
        <a:lstStyle/>
        <a:p>
          <a:endParaRPr lang="en-US"/>
        </a:p>
      </dgm:t>
    </dgm:pt>
    <dgm:pt modelId="{84B36F44-4E27-4DFF-BBFA-A64C33FB513C}">
      <dgm:prSet/>
      <dgm:spPr/>
      <dgm:t>
        <a:bodyPr/>
        <a:lstStyle/>
        <a:p>
          <a:pPr>
            <a:buFont typeface="Arial" panose="020B0604020202020204" pitchFamily="34" charset="0"/>
            <a:buChar char="•"/>
          </a:pPr>
          <a:r>
            <a:rPr lang="en-US" b="1" dirty="0"/>
            <a:t>User Engagement</a:t>
          </a:r>
          <a:endParaRPr lang="en-US" b="0" dirty="0"/>
        </a:p>
      </dgm:t>
    </dgm:pt>
    <dgm:pt modelId="{B26D03A7-E742-4E3C-9663-A78C8B7C7B98}" type="parTrans" cxnId="{A4F3EC59-30F3-43ED-B5CF-B2DCC4C819D7}">
      <dgm:prSet/>
      <dgm:spPr/>
      <dgm:t>
        <a:bodyPr/>
        <a:lstStyle/>
        <a:p>
          <a:endParaRPr lang="en-US"/>
        </a:p>
      </dgm:t>
    </dgm:pt>
    <dgm:pt modelId="{9E44B312-4276-47DB-9787-E3F9BA9B1DAA}" type="sibTrans" cxnId="{A4F3EC59-30F3-43ED-B5CF-B2DCC4C819D7}">
      <dgm:prSet/>
      <dgm:spPr/>
      <dgm:t>
        <a:bodyPr/>
        <a:lstStyle/>
        <a:p>
          <a:endParaRPr lang="en-US"/>
        </a:p>
      </dgm:t>
    </dgm:pt>
    <dgm:pt modelId="{6702379B-0852-47EA-97B0-F674C72370D3}">
      <dgm:prSet phldrT="[Text]" custT="1"/>
      <dgm:spPr/>
      <dgm:t>
        <a:bodyPr/>
        <a:lstStyle/>
        <a:p>
          <a:pPr>
            <a:buFont typeface="Arial" panose="020B0604020202020204" pitchFamily="34" charset="0"/>
            <a:buChar char="•"/>
          </a:pPr>
          <a:r>
            <a:rPr lang="en-US" sz="2000" b="0" dirty="0"/>
            <a:t>Available in Teams side navigation – easier than a bookmark or app launcher tile</a:t>
          </a:r>
          <a:endParaRPr lang="en-US" sz="2000" dirty="0"/>
        </a:p>
      </dgm:t>
    </dgm:pt>
    <dgm:pt modelId="{E1A73C35-74BF-4AD6-8E38-1066FE1CABD2}" type="parTrans" cxnId="{BE627628-E69F-4A8F-8A95-F34CB9AB7014}">
      <dgm:prSet/>
      <dgm:spPr/>
      <dgm:t>
        <a:bodyPr/>
        <a:lstStyle/>
        <a:p>
          <a:endParaRPr lang="en-US"/>
        </a:p>
      </dgm:t>
    </dgm:pt>
    <dgm:pt modelId="{C915FCDA-700A-4C02-9D73-8276527CFAAC}" type="sibTrans" cxnId="{BE627628-E69F-4A8F-8A95-F34CB9AB7014}">
      <dgm:prSet/>
      <dgm:spPr/>
      <dgm:t>
        <a:bodyPr/>
        <a:lstStyle/>
        <a:p>
          <a:endParaRPr lang="en-US"/>
        </a:p>
      </dgm:t>
    </dgm:pt>
    <dgm:pt modelId="{80966F87-5BD0-47E6-89B5-8D81B6CF5C53}">
      <dgm:prSet phldrT="[Text]" custT="1"/>
      <dgm:spPr/>
      <dgm:t>
        <a:bodyPr/>
        <a:lstStyle/>
        <a:p>
          <a:pPr>
            <a:buFont typeface="Arial" panose="020B0604020202020204" pitchFamily="34" charset="0"/>
            <a:buChar char="•"/>
          </a:pPr>
          <a:r>
            <a:rPr lang="en-US" sz="2000" b="0" dirty="0"/>
            <a:t>Employees can find apps in Teams app store; "featured" by your org or shared by colleagues</a:t>
          </a:r>
          <a:endParaRPr lang="en-US" sz="2000" dirty="0"/>
        </a:p>
      </dgm:t>
    </dgm:pt>
    <dgm:pt modelId="{D34237A6-00A9-488F-B8F0-7E27F65CD1F5}" type="parTrans" cxnId="{E20B8112-E86F-4813-B84A-42BC8AABD659}">
      <dgm:prSet/>
      <dgm:spPr/>
      <dgm:t>
        <a:bodyPr/>
        <a:lstStyle/>
        <a:p>
          <a:endParaRPr lang="en-US"/>
        </a:p>
      </dgm:t>
    </dgm:pt>
    <dgm:pt modelId="{D0BB4511-BB63-411E-9290-122573CAAED6}" type="sibTrans" cxnId="{E20B8112-E86F-4813-B84A-42BC8AABD659}">
      <dgm:prSet/>
      <dgm:spPr/>
      <dgm:t>
        <a:bodyPr/>
        <a:lstStyle/>
        <a:p>
          <a:endParaRPr lang="en-US"/>
        </a:p>
      </dgm:t>
    </dgm:pt>
    <dgm:pt modelId="{BA1F83C4-0B94-4310-A7B1-3F64A3E7D66B}">
      <dgm:prSet/>
      <dgm:spPr/>
      <dgm:t>
        <a:bodyPr/>
        <a:lstStyle/>
        <a:p>
          <a:pPr>
            <a:buFont typeface="Arial" panose="020B0604020202020204" pitchFamily="34" charset="0"/>
            <a:buChar char="•"/>
          </a:pPr>
          <a:r>
            <a:rPr lang="en-US" b="0" dirty="0"/>
            <a:t>Use Teams app policies to auto-install and pin apps for employees who need it</a:t>
          </a:r>
        </a:p>
      </dgm:t>
    </dgm:pt>
    <dgm:pt modelId="{0FBE1EFA-F9BB-4E82-AD75-176B668025CA}" type="parTrans" cxnId="{E48E4AB3-8221-45E6-AC20-6B84AC9BB12F}">
      <dgm:prSet/>
      <dgm:spPr/>
      <dgm:t>
        <a:bodyPr/>
        <a:lstStyle/>
        <a:p>
          <a:endParaRPr lang="en-US"/>
        </a:p>
      </dgm:t>
    </dgm:pt>
    <dgm:pt modelId="{0A61F90D-CB19-4379-93E5-E91883789B17}" type="sibTrans" cxnId="{E48E4AB3-8221-45E6-AC20-6B84AC9BB12F}">
      <dgm:prSet/>
      <dgm:spPr/>
      <dgm:t>
        <a:bodyPr/>
        <a:lstStyle/>
        <a:p>
          <a:endParaRPr lang="en-US"/>
        </a:p>
      </dgm:t>
    </dgm:pt>
    <dgm:pt modelId="{E9158757-CE22-458D-9005-6BBF31C60255}">
      <dgm:prSet/>
      <dgm:spPr/>
      <dgm:t>
        <a:bodyPr/>
        <a:lstStyle/>
        <a:p>
          <a:pPr>
            <a:buFont typeface="Arial" panose="020B0604020202020204" pitchFamily="34" charset="0"/>
            <a:buChar char="•"/>
          </a:pPr>
          <a:r>
            <a:rPr lang="en-US" b="0" dirty="0"/>
            <a:t>Users and admins can pin apps to the side bar, increasing app usage</a:t>
          </a:r>
        </a:p>
      </dgm:t>
    </dgm:pt>
    <dgm:pt modelId="{080D10FD-E365-438D-AC21-AE703F5152EF}" type="parTrans" cxnId="{B956F726-C504-4774-A7A2-5EDCA6833687}">
      <dgm:prSet/>
      <dgm:spPr/>
      <dgm:t>
        <a:bodyPr/>
        <a:lstStyle/>
        <a:p>
          <a:endParaRPr lang="en-US"/>
        </a:p>
      </dgm:t>
    </dgm:pt>
    <dgm:pt modelId="{CEF1E735-3ECE-4D3A-9C86-8ACE181C2146}" type="sibTrans" cxnId="{B956F726-C504-4774-A7A2-5EDCA6833687}">
      <dgm:prSet/>
      <dgm:spPr/>
      <dgm:t>
        <a:bodyPr/>
        <a:lstStyle/>
        <a:p>
          <a:endParaRPr lang="en-US"/>
        </a:p>
      </dgm:t>
    </dgm:pt>
    <dgm:pt modelId="{04351ACD-7F33-496D-8DA5-F689E95F5DBC}">
      <dgm:prSet/>
      <dgm:spPr/>
      <dgm:t>
        <a:bodyPr/>
        <a:lstStyle/>
        <a:p>
          <a:pPr>
            <a:buFont typeface="Arial" panose="020B0604020202020204" pitchFamily="34" charset="0"/>
            <a:buChar char="•"/>
          </a:pPr>
          <a:r>
            <a:rPr lang="en-US" b="0" dirty="0"/>
            <a:t>All solutions in one place</a:t>
          </a:r>
        </a:p>
      </dgm:t>
    </dgm:pt>
    <dgm:pt modelId="{654687B8-E70B-444F-B7B9-3242F362A29E}" type="parTrans" cxnId="{C32C130B-7525-4AB3-A5AB-D18D4CEF4DE4}">
      <dgm:prSet/>
      <dgm:spPr/>
      <dgm:t>
        <a:bodyPr/>
        <a:lstStyle/>
        <a:p>
          <a:endParaRPr lang="en-US"/>
        </a:p>
      </dgm:t>
    </dgm:pt>
    <dgm:pt modelId="{7B78F0B3-3294-43DF-9D14-14E434DE063A}" type="sibTrans" cxnId="{C32C130B-7525-4AB3-A5AB-D18D4CEF4DE4}">
      <dgm:prSet/>
      <dgm:spPr/>
      <dgm:t>
        <a:bodyPr/>
        <a:lstStyle/>
        <a:p>
          <a:endParaRPr lang="en-US"/>
        </a:p>
      </dgm:t>
    </dgm:pt>
    <dgm:pt modelId="{2F759EBA-CED1-4BDB-A0FB-DD2365780FDB}">
      <dgm:prSet/>
      <dgm:spPr/>
      <dgm:t>
        <a:bodyPr/>
        <a:lstStyle/>
        <a:p>
          <a:pPr>
            <a:buFont typeface="Arial" panose="020B0604020202020204" pitchFamily="34" charset="0"/>
            <a:buChar char="•"/>
          </a:pPr>
          <a:r>
            <a:rPr lang="en-US" b="0" dirty="0"/>
            <a:t>(preview) Use in Outlook and Office.com as well as in Teams</a:t>
          </a:r>
        </a:p>
      </dgm:t>
    </dgm:pt>
    <dgm:pt modelId="{7392E54A-855D-4F0B-8EBF-326D38A3A712}" type="parTrans" cxnId="{B30D2009-5868-4CB3-9A0A-9BC7CCE523B7}">
      <dgm:prSet/>
      <dgm:spPr/>
      <dgm:t>
        <a:bodyPr/>
        <a:lstStyle/>
        <a:p>
          <a:endParaRPr lang="en-US"/>
        </a:p>
      </dgm:t>
    </dgm:pt>
    <dgm:pt modelId="{75895FA0-49B2-4E25-BF7D-823C6DA5A349}" type="sibTrans" cxnId="{B30D2009-5868-4CB3-9A0A-9BC7CCE523B7}">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D84C57A7-87E1-4782-942A-216ED4C27D03}" type="pres">
      <dgm:prSet presAssocID="{0CCC97E6-4A9B-466F-AA76-E6AB9F4E5185}" presName="compNode" presStyleCnt="0"/>
      <dgm:spPr/>
    </dgm:pt>
    <dgm:pt modelId="{D9C1FC77-5BAA-44E0-B50F-9F648055E758}" type="pres">
      <dgm:prSet presAssocID="{0CCC97E6-4A9B-466F-AA76-E6AB9F4E5185}" presName="childRect" presStyleLbl="bgAcc1" presStyleIdx="0" presStyleCnt="3">
        <dgm:presLayoutVars>
          <dgm:bulletEnabled val="1"/>
        </dgm:presLayoutVars>
      </dgm:prSet>
      <dgm:spPr/>
    </dgm:pt>
    <dgm:pt modelId="{BDEAC92D-2CD0-4B3E-969B-E0B0EAE2AA63}" type="pres">
      <dgm:prSet presAssocID="{0CCC97E6-4A9B-466F-AA76-E6AB9F4E5185}" presName="parentText" presStyleLbl="node1" presStyleIdx="0" presStyleCnt="0">
        <dgm:presLayoutVars>
          <dgm:chMax val="0"/>
          <dgm:bulletEnabled val="1"/>
        </dgm:presLayoutVars>
      </dgm:prSet>
      <dgm:spPr/>
    </dgm:pt>
    <dgm:pt modelId="{C3FB050A-6BAD-440A-A9F7-BC627F0B5F90}" type="pres">
      <dgm:prSet presAssocID="{0CCC97E6-4A9B-466F-AA76-E6AB9F4E5185}" presName="parentRect" presStyleLbl="alignNode1" presStyleIdx="0" presStyleCnt="3"/>
      <dgm:spPr/>
    </dgm:pt>
    <dgm:pt modelId="{5FAB183D-6CCF-4FCB-8178-D9F990A05A97}" type="pres">
      <dgm:prSet presAssocID="{0CCC97E6-4A9B-466F-AA76-E6AB9F4E5185}" presName="adorn" presStyleLbl="fgAccFollow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earch Inventory with solid fill"/>
        </a:ext>
      </dgm:extLst>
    </dgm:pt>
    <dgm:pt modelId="{C771E9EA-D82A-4918-B38A-29D874DF5892}" type="pres">
      <dgm:prSet presAssocID="{0D1C8F2B-97CF-48C7-86B3-4535993B856E}" presName="sibTrans" presStyleLbl="sibTrans2D1" presStyleIdx="0" presStyleCnt="0"/>
      <dgm:spPr/>
    </dgm:pt>
    <dgm:pt modelId="{8BD1A899-33A3-44A3-B14D-5C403974A335}" type="pres">
      <dgm:prSet presAssocID="{DA9A277F-B09A-4117-BBE2-B97698AB327D}" presName="compNode" presStyleCnt="0"/>
      <dgm:spPr/>
    </dgm:pt>
    <dgm:pt modelId="{7BF722CB-4CF2-4103-A73B-46B9D034EA87}" type="pres">
      <dgm:prSet presAssocID="{DA9A277F-B09A-4117-BBE2-B97698AB327D}" presName="childRect" presStyleLbl="bgAcc1" presStyleIdx="1" presStyleCnt="3">
        <dgm:presLayoutVars>
          <dgm:bulletEnabled val="1"/>
        </dgm:presLayoutVars>
      </dgm:prSet>
      <dgm:spPr/>
    </dgm:pt>
    <dgm:pt modelId="{C949CF94-CAC5-4576-960E-ADD81CB7160B}" type="pres">
      <dgm:prSet presAssocID="{DA9A277F-B09A-4117-BBE2-B97698AB327D}" presName="parentText" presStyleLbl="node1" presStyleIdx="0" presStyleCnt="0">
        <dgm:presLayoutVars>
          <dgm:chMax val="0"/>
          <dgm:bulletEnabled val="1"/>
        </dgm:presLayoutVars>
      </dgm:prSet>
      <dgm:spPr/>
    </dgm:pt>
    <dgm:pt modelId="{96EA7FC6-C50A-492D-B53A-D422A20B57F7}" type="pres">
      <dgm:prSet presAssocID="{DA9A277F-B09A-4117-BBE2-B97698AB327D}" presName="parentRect" presStyleLbl="alignNode1" presStyleIdx="1" presStyleCnt="3"/>
      <dgm:spPr/>
    </dgm:pt>
    <dgm:pt modelId="{297BBB11-E7CF-42E0-854B-EF6161DB140D}" type="pres">
      <dgm:prSet presAssocID="{DA9A277F-B09A-4117-BBE2-B97698AB327D}" presName="adorn" presStyleLbl="fgAccFollow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Office worker female outline"/>
        </a:ext>
      </dgm:extLst>
    </dgm:pt>
    <dgm:pt modelId="{5223FF4E-6E23-4D3F-9271-49237C825420}" type="pres">
      <dgm:prSet presAssocID="{0AC39E89-C03D-40B4-B6CE-5169D8CFC7CC}" presName="sibTrans" presStyleLbl="sibTrans2D1" presStyleIdx="0" presStyleCnt="0"/>
      <dgm:spPr/>
    </dgm:pt>
    <dgm:pt modelId="{7A6F79B4-9940-4824-96D0-8855E8AF3559}" type="pres">
      <dgm:prSet presAssocID="{84B36F44-4E27-4DFF-BBFA-A64C33FB513C}" presName="compNode" presStyleCnt="0"/>
      <dgm:spPr/>
    </dgm:pt>
    <dgm:pt modelId="{477DFBB0-7E30-4760-A146-C2C26874862E}" type="pres">
      <dgm:prSet presAssocID="{84B36F44-4E27-4DFF-BBFA-A64C33FB513C}" presName="childRect" presStyleLbl="bgAcc1" presStyleIdx="2" presStyleCnt="3">
        <dgm:presLayoutVars>
          <dgm:bulletEnabled val="1"/>
        </dgm:presLayoutVars>
      </dgm:prSet>
      <dgm:spPr/>
    </dgm:pt>
    <dgm:pt modelId="{D4DE7970-8C58-4710-B6FE-FE6EE617033F}" type="pres">
      <dgm:prSet presAssocID="{84B36F44-4E27-4DFF-BBFA-A64C33FB513C}" presName="parentText" presStyleLbl="node1" presStyleIdx="0" presStyleCnt="0">
        <dgm:presLayoutVars>
          <dgm:chMax val="0"/>
          <dgm:bulletEnabled val="1"/>
        </dgm:presLayoutVars>
      </dgm:prSet>
      <dgm:spPr/>
    </dgm:pt>
    <dgm:pt modelId="{F083AA37-2B2B-4A38-A41A-346B6C2CC082}" type="pres">
      <dgm:prSet presAssocID="{84B36F44-4E27-4DFF-BBFA-A64C33FB513C}" presName="parentRect" presStyleLbl="alignNode1" presStyleIdx="2" presStyleCnt="3"/>
      <dgm:spPr/>
    </dgm:pt>
    <dgm:pt modelId="{7480E8F3-6C2E-48A0-96A7-230978B89630}" type="pres">
      <dgm:prSet presAssocID="{84B36F44-4E27-4DFF-BBFA-A64C33FB513C}" presName="adorn" presStyleLbl="fgAccFollow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ment Heart with solid fill"/>
        </a:ext>
      </dgm:extLst>
    </dgm:pt>
  </dgm:ptLst>
  <dgm:cxnLst>
    <dgm:cxn modelId="{A16E0C07-2372-44DE-80C3-0D0481923BEB}" type="presOf" srcId="{2F759EBA-CED1-4BDB-A0FB-DD2365780FDB}" destId="{477DFBB0-7E30-4760-A146-C2C26874862E}" srcOrd="0" destOrd="1" presId="urn:microsoft.com/office/officeart/2005/8/layout/bList2"/>
    <dgm:cxn modelId="{B30D2009-5868-4CB3-9A0A-9BC7CCE523B7}" srcId="{84B36F44-4E27-4DFF-BBFA-A64C33FB513C}" destId="{2F759EBA-CED1-4BDB-A0FB-DD2365780FDB}" srcOrd="1" destOrd="0" parTransId="{7392E54A-855D-4F0B-8EBF-326D38A3A712}" sibTransId="{75895FA0-49B2-4E25-BF7D-823C6DA5A349}"/>
    <dgm:cxn modelId="{C32C130B-7525-4AB3-A5AB-D18D4CEF4DE4}" srcId="{DA9A277F-B09A-4117-BBE2-B97698AB327D}" destId="{04351ACD-7F33-496D-8DA5-F689E95F5DBC}" srcOrd="0" destOrd="0" parTransId="{654687B8-E70B-444F-B7B9-3242F362A29E}" sibTransId="{7B78F0B3-3294-43DF-9D14-14E434DE063A}"/>
    <dgm:cxn modelId="{FAA66C0C-ECB3-4AB2-BCAD-3AE152DFB484}" type="presOf" srcId="{379B0596-B8F6-45BF-B815-7A9EF68F4BE4}" destId="{30DB4E64-4DA5-48D5-B604-A4F6E31608FD}" srcOrd="0" destOrd="0" presId="urn:microsoft.com/office/officeart/2005/8/layout/bList2"/>
    <dgm:cxn modelId="{57A0CF0D-AB56-4168-9527-A23073217784}" type="presOf" srcId="{6702379B-0852-47EA-97B0-F674C72370D3}" destId="{D9C1FC77-5BAA-44E0-B50F-9F648055E758}" srcOrd="0" destOrd="0" presId="urn:microsoft.com/office/officeart/2005/8/layout/bList2"/>
    <dgm:cxn modelId="{E20B8112-E86F-4813-B84A-42BC8AABD659}" srcId="{0CCC97E6-4A9B-466F-AA76-E6AB9F4E5185}" destId="{80966F87-5BD0-47E6-89B5-8D81B6CF5C53}" srcOrd="1" destOrd="0" parTransId="{D34237A6-00A9-488F-B8F0-7E27F65CD1F5}" sibTransId="{D0BB4511-BB63-411E-9290-122573CAAED6}"/>
    <dgm:cxn modelId="{444CC41A-797B-4868-A49A-DBD929E7B04C}" type="presOf" srcId="{0AC39E89-C03D-40B4-B6CE-5169D8CFC7CC}" destId="{5223FF4E-6E23-4D3F-9271-49237C825420}" srcOrd="0" destOrd="0" presId="urn:microsoft.com/office/officeart/2005/8/layout/bList2"/>
    <dgm:cxn modelId="{B956F726-C504-4774-A7A2-5EDCA6833687}" srcId="{84B36F44-4E27-4DFF-BBFA-A64C33FB513C}" destId="{E9158757-CE22-458D-9005-6BBF31C60255}" srcOrd="0" destOrd="0" parTransId="{080D10FD-E365-438D-AC21-AE703F5152EF}" sibTransId="{CEF1E735-3ECE-4D3A-9C86-8ACE181C2146}"/>
    <dgm:cxn modelId="{BE627628-E69F-4A8F-8A95-F34CB9AB7014}" srcId="{0CCC97E6-4A9B-466F-AA76-E6AB9F4E5185}" destId="{6702379B-0852-47EA-97B0-F674C72370D3}" srcOrd="0" destOrd="0" parTransId="{E1A73C35-74BF-4AD6-8E38-1066FE1CABD2}" sibTransId="{C915FCDA-700A-4C02-9D73-8276527CFAAC}"/>
    <dgm:cxn modelId="{28CAA332-54B7-4934-911B-CC8D50DDFDE2}" type="presOf" srcId="{80966F87-5BD0-47E6-89B5-8D81B6CF5C53}" destId="{D9C1FC77-5BAA-44E0-B50F-9F648055E758}" srcOrd="0" destOrd="1" presId="urn:microsoft.com/office/officeart/2005/8/layout/bList2"/>
    <dgm:cxn modelId="{BA604D6C-13C7-4D19-91F0-08AA3EC35C4F}" type="presOf" srcId="{BA1F83C4-0B94-4310-A7B1-3F64A3E7D66B}" destId="{7BF722CB-4CF2-4103-A73B-46B9D034EA87}" srcOrd="0" destOrd="1" presId="urn:microsoft.com/office/officeart/2005/8/layout/bList2"/>
    <dgm:cxn modelId="{AC85DD6D-4DD7-45AF-BC02-137BC7023A3A}" type="presOf" srcId="{DA9A277F-B09A-4117-BBE2-B97698AB327D}" destId="{96EA7FC6-C50A-492D-B53A-D422A20B57F7}" srcOrd="1" destOrd="0" presId="urn:microsoft.com/office/officeart/2005/8/layout/bList2"/>
    <dgm:cxn modelId="{1C229374-D90D-4F1F-97F9-408D43CB6635}" srcId="{379B0596-B8F6-45BF-B815-7A9EF68F4BE4}" destId="{DA9A277F-B09A-4117-BBE2-B97698AB327D}" srcOrd="1" destOrd="0" parTransId="{FB7BD676-A93C-4B45-8AE7-E3A95E395674}" sibTransId="{0AC39E89-C03D-40B4-B6CE-5169D8CFC7CC}"/>
    <dgm:cxn modelId="{7DDDBD56-E7F6-4A46-9586-5690ED73B727}" type="presOf" srcId="{0CCC97E6-4A9B-466F-AA76-E6AB9F4E5185}" destId="{BDEAC92D-2CD0-4B3E-969B-E0B0EAE2AA63}" srcOrd="0" destOrd="0" presId="urn:microsoft.com/office/officeart/2005/8/layout/bList2"/>
    <dgm:cxn modelId="{A4F3EC59-30F3-43ED-B5CF-B2DCC4C819D7}" srcId="{379B0596-B8F6-45BF-B815-7A9EF68F4BE4}" destId="{84B36F44-4E27-4DFF-BBFA-A64C33FB513C}" srcOrd="2" destOrd="0" parTransId="{B26D03A7-E742-4E3C-9663-A78C8B7C7B98}" sibTransId="{9E44B312-4276-47DB-9787-E3F9BA9B1DAA}"/>
    <dgm:cxn modelId="{D832AA8F-1B33-41DD-9DC4-38975A7B5AF1}" type="presOf" srcId="{DA9A277F-B09A-4117-BBE2-B97698AB327D}" destId="{C949CF94-CAC5-4576-960E-ADD81CB7160B}" srcOrd="0" destOrd="0" presId="urn:microsoft.com/office/officeart/2005/8/layout/bList2"/>
    <dgm:cxn modelId="{0B665091-7F09-43B3-A172-8C7F9A0AE9B0}" type="presOf" srcId="{E9158757-CE22-458D-9005-6BBF31C60255}" destId="{477DFBB0-7E30-4760-A146-C2C26874862E}" srcOrd="0" destOrd="0" presId="urn:microsoft.com/office/officeart/2005/8/layout/bList2"/>
    <dgm:cxn modelId="{A618C591-8D81-4201-B057-40DEC346263F}" type="presOf" srcId="{0CCC97E6-4A9B-466F-AA76-E6AB9F4E5185}" destId="{C3FB050A-6BAD-440A-A9F7-BC627F0B5F90}" srcOrd="1" destOrd="0" presId="urn:microsoft.com/office/officeart/2005/8/layout/bList2"/>
    <dgm:cxn modelId="{B37D2CB3-29AE-4AC0-918B-9DE5384270F0}" type="presOf" srcId="{84B36F44-4E27-4DFF-BBFA-A64C33FB513C}" destId="{D4DE7970-8C58-4710-B6FE-FE6EE617033F}" srcOrd="0" destOrd="0" presId="urn:microsoft.com/office/officeart/2005/8/layout/bList2"/>
    <dgm:cxn modelId="{E48E4AB3-8221-45E6-AC20-6B84AC9BB12F}" srcId="{DA9A277F-B09A-4117-BBE2-B97698AB327D}" destId="{BA1F83C4-0B94-4310-A7B1-3F64A3E7D66B}" srcOrd="1" destOrd="0" parTransId="{0FBE1EFA-F9BB-4E82-AD75-176B668025CA}" sibTransId="{0A61F90D-CB19-4379-93E5-E91883789B17}"/>
    <dgm:cxn modelId="{4E5A64B8-D63B-4D49-B0CB-710FCA788F17}" type="presOf" srcId="{84B36F44-4E27-4DFF-BBFA-A64C33FB513C}" destId="{F083AA37-2B2B-4A38-A41A-346B6C2CC082}" srcOrd="1" destOrd="0" presId="urn:microsoft.com/office/officeart/2005/8/layout/bList2"/>
    <dgm:cxn modelId="{9F932DC6-834B-40AA-9E8A-092EE8A4B0A6}" srcId="{379B0596-B8F6-45BF-B815-7A9EF68F4BE4}" destId="{0CCC97E6-4A9B-466F-AA76-E6AB9F4E5185}" srcOrd="0" destOrd="0" parTransId="{BA6DFF5F-0B92-46FA-A3C4-D4659987A166}" sibTransId="{0D1C8F2B-97CF-48C7-86B3-4535993B856E}"/>
    <dgm:cxn modelId="{43C044CB-AFB3-4FB0-98EE-9F5E2D7DD4FD}" type="presOf" srcId="{0D1C8F2B-97CF-48C7-86B3-4535993B856E}" destId="{C771E9EA-D82A-4918-B38A-29D874DF5892}" srcOrd="0" destOrd="0" presId="urn:microsoft.com/office/officeart/2005/8/layout/bList2"/>
    <dgm:cxn modelId="{D0E08AE1-D734-4AD0-99C0-F45AC7DBE87B}" type="presOf" srcId="{04351ACD-7F33-496D-8DA5-F689E95F5DBC}" destId="{7BF722CB-4CF2-4103-A73B-46B9D034EA87}" srcOrd="0" destOrd="0" presId="urn:microsoft.com/office/officeart/2005/8/layout/bList2"/>
    <dgm:cxn modelId="{5D39A4CE-624B-457B-8E6A-9687D0ACAC80}" type="presParOf" srcId="{30DB4E64-4DA5-48D5-B604-A4F6E31608FD}" destId="{D84C57A7-87E1-4782-942A-216ED4C27D03}" srcOrd="0" destOrd="0" presId="urn:microsoft.com/office/officeart/2005/8/layout/bList2"/>
    <dgm:cxn modelId="{3BFEA0A1-F751-4BE9-8A3F-4BACE2C1FFB2}" type="presParOf" srcId="{D84C57A7-87E1-4782-942A-216ED4C27D03}" destId="{D9C1FC77-5BAA-44E0-B50F-9F648055E758}" srcOrd="0" destOrd="0" presId="urn:microsoft.com/office/officeart/2005/8/layout/bList2"/>
    <dgm:cxn modelId="{0768B913-1CE2-4B05-A549-3DF41D5CB4C4}" type="presParOf" srcId="{D84C57A7-87E1-4782-942A-216ED4C27D03}" destId="{BDEAC92D-2CD0-4B3E-969B-E0B0EAE2AA63}" srcOrd="1" destOrd="0" presId="urn:microsoft.com/office/officeart/2005/8/layout/bList2"/>
    <dgm:cxn modelId="{E019B56F-7EC6-486E-BE14-3AC235430054}" type="presParOf" srcId="{D84C57A7-87E1-4782-942A-216ED4C27D03}" destId="{C3FB050A-6BAD-440A-A9F7-BC627F0B5F90}" srcOrd="2" destOrd="0" presId="urn:microsoft.com/office/officeart/2005/8/layout/bList2"/>
    <dgm:cxn modelId="{80DE36F9-48FD-46E2-B79A-5C7D519D01D5}" type="presParOf" srcId="{D84C57A7-87E1-4782-942A-216ED4C27D03}" destId="{5FAB183D-6CCF-4FCB-8178-D9F990A05A97}" srcOrd="3" destOrd="0" presId="urn:microsoft.com/office/officeart/2005/8/layout/bList2"/>
    <dgm:cxn modelId="{30B031AD-43B9-4C98-94F3-54B3F7447B1F}" type="presParOf" srcId="{30DB4E64-4DA5-48D5-B604-A4F6E31608FD}" destId="{C771E9EA-D82A-4918-B38A-29D874DF5892}" srcOrd="1" destOrd="0" presId="urn:microsoft.com/office/officeart/2005/8/layout/bList2"/>
    <dgm:cxn modelId="{0724B1AC-40C1-4F46-807A-4192E17938A2}" type="presParOf" srcId="{30DB4E64-4DA5-48D5-B604-A4F6E31608FD}" destId="{8BD1A899-33A3-44A3-B14D-5C403974A335}" srcOrd="2" destOrd="0" presId="urn:microsoft.com/office/officeart/2005/8/layout/bList2"/>
    <dgm:cxn modelId="{960163BA-42A3-4097-9364-3EE6F982E818}" type="presParOf" srcId="{8BD1A899-33A3-44A3-B14D-5C403974A335}" destId="{7BF722CB-4CF2-4103-A73B-46B9D034EA87}" srcOrd="0" destOrd="0" presId="urn:microsoft.com/office/officeart/2005/8/layout/bList2"/>
    <dgm:cxn modelId="{0CD27358-46B1-4C9E-902F-0A45EA1DE0E9}" type="presParOf" srcId="{8BD1A899-33A3-44A3-B14D-5C403974A335}" destId="{C949CF94-CAC5-4576-960E-ADD81CB7160B}" srcOrd="1" destOrd="0" presId="urn:microsoft.com/office/officeart/2005/8/layout/bList2"/>
    <dgm:cxn modelId="{5950E5E3-C5AB-46E7-8C10-FAD237417EDE}" type="presParOf" srcId="{8BD1A899-33A3-44A3-B14D-5C403974A335}" destId="{96EA7FC6-C50A-492D-B53A-D422A20B57F7}" srcOrd="2" destOrd="0" presId="urn:microsoft.com/office/officeart/2005/8/layout/bList2"/>
    <dgm:cxn modelId="{C968B4C3-9CE3-482D-88B5-7FE5137AF009}" type="presParOf" srcId="{8BD1A899-33A3-44A3-B14D-5C403974A335}" destId="{297BBB11-E7CF-42E0-854B-EF6161DB140D}" srcOrd="3" destOrd="0" presId="urn:microsoft.com/office/officeart/2005/8/layout/bList2"/>
    <dgm:cxn modelId="{1D1B41F3-219E-4ED4-B289-23BA237219C9}" type="presParOf" srcId="{30DB4E64-4DA5-48D5-B604-A4F6E31608FD}" destId="{5223FF4E-6E23-4D3F-9271-49237C825420}" srcOrd="3" destOrd="0" presId="urn:microsoft.com/office/officeart/2005/8/layout/bList2"/>
    <dgm:cxn modelId="{BEB30686-A720-455E-95D9-328739BFEAD1}" type="presParOf" srcId="{30DB4E64-4DA5-48D5-B604-A4F6E31608FD}" destId="{7A6F79B4-9940-4824-96D0-8855E8AF3559}" srcOrd="4" destOrd="0" presId="urn:microsoft.com/office/officeart/2005/8/layout/bList2"/>
    <dgm:cxn modelId="{1ABD5469-D73B-44AC-B671-D24F4550B30E}" type="presParOf" srcId="{7A6F79B4-9940-4824-96D0-8855E8AF3559}" destId="{477DFBB0-7E30-4760-A146-C2C26874862E}" srcOrd="0" destOrd="0" presId="urn:microsoft.com/office/officeart/2005/8/layout/bList2"/>
    <dgm:cxn modelId="{65F24A12-C546-4137-9ACC-862D5F82C548}" type="presParOf" srcId="{7A6F79B4-9940-4824-96D0-8855E8AF3559}" destId="{D4DE7970-8C58-4710-B6FE-FE6EE617033F}" srcOrd="1" destOrd="0" presId="urn:microsoft.com/office/officeart/2005/8/layout/bList2"/>
    <dgm:cxn modelId="{6583836D-BF7B-4497-B174-E9B0D0530BB1}" type="presParOf" srcId="{7A6F79B4-9940-4824-96D0-8855E8AF3559}" destId="{F083AA37-2B2B-4A38-A41A-346B6C2CC082}" srcOrd="2" destOrd="0" presId="urn:microsoft.com/office/officeart/2005/8/layout/bList2"/>
    <dgm:cxn modelId="{75B41B09-80BB-4749-A124-D3D60D3F695B}" type="presParOf" srcId="{7A6F79B4-9940-4824-96D0-8855E8AF3559}" destId="{7480E8F3-6C2E-48A0-96A7-230978B89630}"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a:solidFill>
          <a:srgbClr val="996633"/>
        </a:solidFill>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custT="1"/>
      <dgm:spPr>
        <a:ln w="25400">
          <a:solidFill>
            <a:srgbClr val="996633"/>
          </a:solidFill>
        </a:ln>
      </dgm:spPr>
      <dgm:t>
        <a:bodyPr/>
        <a:lstStyle/>
        <a:p>
          <a:r>
            <a:rPr lang="en-US" sz="2000"/>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custT="1"/>
      <dgm:spPr>
        <a:ln>
          <a:solidFill>
            <a:srgbClr val="996633"/>
          </a:solidFill>
        </a:ln>
      </dgm:spPr>
      <dgm:t>
        <a:bodyPr/>
        <a:lstStyle/>
        <a:p>
          <a:r>
            <a:rPr lang="en-US" sz="2000"/>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custT="1"/>
      <dgm:spPr>
        <a:ln>
          <a:solidFill>
            <a:srgbClr val="996633"/>
          </a:solidFill>
        </a:ln>
      </dgm:spPr>
      <dgm:t>
        <a:bodyPr/>
        <a:lstStyle/>
        <a:p>
          <a:r>
            <a:rPr lang="en-US" sz="2000"/>
            <a:t>Add look and feel</a:t>
          </a:r>
        </a:p>
      </dgm:t>
    </dgm:pt>
    <dgm:pt modelId="{7A94B741-C6A6-4C8F-8349-2B30C09B823C}" type="parTrans" cxnId="{1D93BA2E-57DE-428B-99AA-54B4239CEE08}">
      <dgm:prSet/>
      <dgm:spPr>
        <a:ln>
          <a:solidFill>
            <a:srgbClr val="996633"/>
          </a:solidFill>
        </a:ln>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DA9A277F-B09A-4117-BBE2-B97698AB327D}">
      <dgm:prSet/>
      <dgm:spPr/>
      <dgm:t>
        <a:bodyPr/>
        <a:lstStyle/>
        <a:p>
          <a:pPr>
            <a:buFont typeface="Arial" panose="020B0604020202020204" pitchFamily="34" charset="0"/>
            <a:buChar char="•"/>
          </a:pPr>
          <a:r>
            <a:rPr lang="en-US" b="1" dirty="0"/>
            <a:t>Employee Experience</a:t>
          </a:r>
          <a:endParaRPr lang="en-US" b="0" dirty="0"/>
        </a:p>
      </dgm:t>
    </dgm:pt>
    <dgm:pt modelId="{FB7BD676-A93C-4B45-8AE7-E3A95E395674}" type="parTrans" cxnId="{1C229374-D90D-4F1F-97F9-408D43CB6635}">
      <dgm:prSet/>
      <dgm:spPr/>
      <dgm:t>
        <a:bodyPr/>
        <a:lstStyle/>
        <a:p>
          <a:endParaRPr lang="en-US"/>
        </a:p>
      </dgm:t>
    </dgm:pt>
    <dgm:pt modelId="{0AC39E89-C03D-40B4-B6CE-5169D8CFC7CC}" type="sibTrans" cxnId="{1C229374-D90D-4F1F-97F9-408D43CB6635}">
      <dgm:prSet/>
      <dgm:spPr/>
      <dgm:t>
        <a:bodyPr/>
        <a:lstStyle/>
        <a:p>
          <a:endParaRPr lang="en-US"/>
        </a:p>
      </dgm:t>
    </dgm:pt>
    <dgm:pt modelId="{84B36F44-4E27-4DFF-BBFA-A64C33FB513C}">
      <dgm:prSet/>
      <dgm:spPr/>
      <dgm:t>
        <a:bodyPr/>
        <a:lstStyle/>
        <a:p>
          <a:pPr>
            <a:buFont typeface="Arial" panose="020B0604020202020204" pitchFamily="34" charset="0"/>
            <a:buChar char="•"/>
          </a:pPr>
          <a:r>
            <a:rPr lang="en-US" b="1" dirty="0"/>
            <a:t>Security</a:t>
          </a:r>
          <a:endParaRPr lang="en-US" b="0" dirty="0"/>
        </a:p>
      </dgm:t>
    </dgm:pt>
    <dgm:pt modelId="{B26D03A7-E742-4E3C-9663-A78C8B7C7B98}" type="parTrans" cxnId="{A4F3EC59-30F3-43ED-B5CF-B2DCC4C819D7}">
      <dgm:prSet/>
      <dgm:spPr/>
      <dgm:t>
        <a:bodyPr/>
        <a:lstStyle/>
        <a:p>
          <a:endParaRPr lang="en-US"/>
        </a:p>
      </dgm:t>
    </dgm:pt>
    <dgm:pt modelId="{9E44B312-4276-47DB-9787-E3F9BA9B1DAA}" type="sibTrans" cxnId="{A4F3EC59-30F3-43ED-B5CF-B2DCC4C819D7}">
      <dgm:prSet/>
      <dgm:spPr/>
      <dgm:t>
        <a:bodyPr/>
        <a:lstStyle/>
        <a:p>
          <a:endParaRPr lang="en-US"/>
        </a:p>
      </dgm:t>
    </dgm:pt>
    <dgm:pt modelId="{04351ACD-7F33-496D-8DA5-F689E95F5DBC}">
      <dgm:prSet/>
      <dgm:spPr/>
      <dgm:t>
        <a:bodyPr/>
        <a:lstStyle/>
        <a:p>
          <a:pPr>
            <a:buFont typeface="Arial" panose="020B0604020202020204" pitchFamily="34" charset="0"/>
            <a:buChar char="•"/>
          </a:pPr>
          <a:r>
            <a:rPr lang="en-US" b="0" dirty="0"/>
            <a:t>No extra username and login information to manage</a:t>
          </a:r>
        </a:p>
      </dgm:t>
    </dgm:pt>
    <dgm:pt modelId="{654687B8-E70B-444F-B7B9-3242F362A29E}" type="parTrans" cxnId="{C32C130B-7525-4AB3-A5AB-D18D4CEF4DE4}">
      <dgm:prSet/>
      <dgm:spPr/>
      <dgm:t>
        <a:bodyPr/>
        <a:lstStyle/>
        <a:p>
          <a:endParaRPr lang="en-US"/>
        </a:p>
      </dgm:t>
    </dgm:pt>
    <dgm:pt modelId="{7B78F0B3-3294-43DF-9D14-14E434DE063A}" type="sibTrans" cxnId="{C32C130B-7525-4AB3-A5AB-D18D4CEF4DE4}">
      <dgm:prSet/>
      <dgm:spPr/>
      <dgm:t>
        <a:bodyPr/>
        <a:lstStyle/>
        <a:p>
          <a:endParaRPr lang="en-US"/>
        </a:p>
      </dgm:t>
    </dgm:pt>
    <dgm:pt modelId="{ED4C5DD2-DE8B-4569-B2C2-3FE4DBD162F4}">
      <dgm:prSet/>
      <dgm:spPr/>
      <dgm:t>
        <a:bodyPr/>
        <a:lstStyle/>
        <a:p>
          <a:pPr>
            <a:buFont typeface="Arial" panose="020B0604020202020204" pitchFamily="34" charset="0"/>
            <a:buChar char="•"/>
          </a:pPr>
          <a:r>
            <a:rPr lang="en-US" b="0" dirty="0"/>
            <a:t>Conforms to each customer’s policies (MFA, conditional access, etc.)</a:t>
          </a:r>
        </a:p>
      </dgm:t>
    </dgm:pt>
    <dgm:pt modelId="{C86C2192-F3A5-45BB-950D-56977DF760D1}" type="parTrans" cxnId="{D43F6150-EA49-4CF8-B22B-A508B2098B29}">
      <dgm:prSet/>
      <dgm:spPr/>
      <dgm:t>
        <a:bodyPr/>
        <a:lstStyle/>
        <a:p>
          <a:endParaRPr lang="en-US"/>
        </a:p>
      </dgm:t>
    </dgm:pt>
    <dgm:pt modelId="{4A48B964-31B6-4766-9137-857EEAEA90F3}" type="sibTrans" cxnId="{D43F6150-EA49-4CF8-B22B-A508B2098B29}">
      <dgm:prSet/>
      <dgm:spPr/>
      <dgm:t>
        <a:bodyPr/>
        <a:lstStyle/>
        <a:p>
          <a:endParaRPr lang="en-US"/>
        </a:p>
      </dgm:t>
    </dgm:pt>
    <dgm:pt modelId="{49C1C5F1-97BD-402D-9AE9-C79CA2AE4DC6}">
      <dgm:prSet/>
      <dgm:spPr/>
      <dgm:t>
        <a:bodyPr/>
        <a:lstStyle/>
        <a:p>
          <a:pPr>
            <a:buFont typeface="Arial" panose="020B0604020202020204" pitchFamily="34" charset="0"/>
            <a:buChar char="•"/>
          </a:pPr>
          <a:r>
            <a:rPr lang="en-US" b="0" dirty="0"/>
            <a:t>App can access user’s Microsoft 365 content and integrate into application work streams</a:t>
          </a:r>
        </a:p>
      </dgm:t>
    </dgm:pt>
    <dgm:pt modelId="{E48719AA-5732-47BA-869F-BBE80CC3B417}" type="parTrans" cxnId="{ABDEBCAF-7FAA-4600-AA58-142672563DA9}">
      <dgm:prSet/>
      <dgm:spPr/>
      <dgm:t>
        <a:bodyPr/>
        <a:lstStyle/>
        <a:p>
          <a:endParaRPr lang="en-US"/>
        </a:p>
      </dgm:t>
    </dgm:pt>
    <dgm:pt modelId="{AD05B328-217F-4DAB-9AC4-FF047AD1ECC6}" type="sibTrans" cxnId="{ABDEBCAF-7FAA-4600-AA58-142672563DA9}">
      <dgm:prSet/>
      <dgm:spPr/>
      <dgm:t>
        <a:bodyPr/>
        <a:lstStyle/>
        <a:p>
          <a:endParaRPr lang="en-US"/>
        </a:p>
      </dgm:t>
    </dgm:pt>
    <dgm:pt modelId="{337B6CD2-8335-48E2-8FE5-1122D52281FC}">
      <dgm:prSet/>
      <dgm:spPr/>
      <dgm:t>
        <a:bodyPr/>
        <a:lstStyle/>
        <a:p>
          <a:pPr>
            <a:buFont typeface="Arial" panose="020B0604020202020204" pitchFamily="34" charset="0"/>
            <a:buChar char="•"/>
          </a:pPr>
          <a:r>
            <a:rPr lang="en-US" b="1" dirty="0"/>
            <a:t>User Engagement</a:t>
          </a:r>
        </a:p>
      </dgm:t>
    </dgm:pt>
    <dgm:pt modelId="{13DEEC17-370D-4CC9-BE30-39C0FC3D760A}" type="parTrans" cxnId="{BAFD39BE-BB8E-451D-869B-08BB7CDB1A87}">
      <dgm:prSet/>
      <dgm:spPr/>
      <dgm:t>
        <a:bodyPr/>
        <a:lstStyle/>
        <a:p>
          <a:endParaRPr lang="en-US"/>
        </a:p>
      </dgm:t>
    </dgm:pt>
    <dgm:pt modelId="{E625AC7C-8058-40FD-B9B2-E5F2067C3B0E}" type="sibTrans" cxnId="{BAFD39BE-BB8E-451D-869B-08BB7CDB1A87}">
      <dgm:prSet/>
      <dgm:spPr/>
      <dgm:t>
        <a:bodyPr/>
        <a:lstStyle/>
        <a:p>
          <a:endParaRPr lang="en-US"/>
        </a:p>
      </dgm:t>
    </dgm:pt>
    <dgm:pt modelId="{7DDD9059-CFA2-4CBF-8AEB-EB3C44843CDF}">
      <dgm:prSet/>
      <dgm:spPr/>
      <dgm:t>
        <a:bodyPr/>
        <a:lstStyle/>
        <a:p>
          <a:pPr>
            <a:buFont typeface="Arial" panose="020B0604020202020204" pitchFamily="34" charset="0"/>
            <a:buChar char="•"/>
          </a:pPr>
          <a:r>
            <a:rPr lang="en-US" b="0" dirty="0"/>
            <a:t>App can enforce access from approved Teams clients, devices</a:t>
          </a:r>
        </a:p>
      </dgm:t>
    </dgm:pt>
    <dgm:pt modelId="{AA4A9FBA-F3FE-4D78-8837-0CF8954B5E32}" type="parTrans" cxnId="{FAF645B7-D31E-4A55-9A44-1246CF623EF2}">
      <dgm:prSet/>
      <dgm:spPr/>
      <dgm:t>
        <a:bodyPr/>
        <a:lstStyle/>
        <a:p>
          <a:endParaRPr lang="en-US"/>
        </a:p>
      </dgm:t>
    </dgm:pt>
    <dgm:pt modelId="{82ED0B6D-0AA7-4535-8746-6905957AB581}" type="sibTrans" cxnId="{FAF645B7-D31E-4A55-9A44-1246CF623EF2}">
      <dgm:prSet/>
      <dgm:spPr/>
      <dgm:t>
        <a:bodyPr/>
        <a:lstStyle/>
        <a:p>
          <a:endParaRPr lang="en-US"/>
        </a:p>
      </dgm:t>
    </dgm:pt>
    <dgm:pt modelId="{C5CBB1B1-2704-46E0-A951-9A8E07F9C552}">
      <dgm:prSet/>
      <dgm:spPr/>
      <dgm:t>
        <a:bodyPr/>
        <a:lstStyle/>
        <a:p>
          <a:pPr>
            <a:buFont typeface="Arial" panose="020B0604020202020204" pitchFamily="34" charset="0"/>
            <a:buChar char="•"/>
          </a:pPr>
          <a:r>
            <a:rPr lang="en-US" b="0" dirty="0"/>
            <a:t>Collaborators don’t need to navigate a second set of users to share their work</a:t>
          </a:r>
        </a:p>
      </dgm:t>
    </dgm:pt>
    <dgm:pt modelId="{E31F9BE0-B0FD-478C-9270-376E510BAA5D}" type="parTrans" cxnId="{7052255A-80DB-4EF3-BEFE-EDDDFD93E562}">
      <dgm:prSet/>
      <dgm:spPr/>
      <dgm:t>
        <a:bodyPr/>
        <a:lstStyle/>
        <a:p>
          <a:endParaRPr lang="en-US"/>
        </a:p>
      </dgm:t>
    </dgm:pt>
    <dgm:pt modelId="{3AE80BF8-031F-4061-B760-AE381FC38811}" type="sibTrans" cxnId="{7052255A-80DB-4EF3-BEFE-EDDDFD93E562}">
      <dgm:prSet/>
      <dgm:spPr/>
      <dgm:t>
        <a:bodyPr/>
        <a:lstStyle/>
        <a:p>
          <a:endParaRPr lang="en-US"/>
        </a:p>
      </dgm:t>
    </dgm:pt>
    <dgm:pt modelId="{476BF006-0BA3-49B0-B3C7-CE245262AD3F}">
      <dgm:prSet/>
      <dgm:spPr/>
      <dgm:t>
        <a:bodyPr/>
        <a:lstStyle/>
        <a:p>
          <a:pPr>
            <a:buFont typeface="Arial" panose="020B0604020202020204" pitchFamily="34" charset="0"/>
            <a:buChar char="•"/>
          </a:pPr>
          <a:r>
            <a:rPr lang="en-US" b="0" dirty="0"/>
            <a:t>Seamless login across devices</a:t>
          </a:r>
        </a:p>
      </dgm:t>
    </dgm:pt>
    <dgm:pt modelId="{056ADBDC-B78A-49B7-9B54-347E7AE44EAE}" type="parTrans" cxnId="{0A028CF9-48D8-492A-8592-88AC5E3C3749}">
      <dgm:prSet/>
      <dgm:spPr/>
      <dgm:t>
        <a:bodyPr/>
        <a:lstStyle/>
        <a:p>
          <a:endParaRPr lang="en-US"/>
        </a:p>
      </dgm:t>
    </dgm:pt>
    <dgm:pt modelId="{1EA8558B-FA71-4052-957A-3F9AFF932EFB}" type="sibTrans" cxnId="{0A028CF9-48D8-492A-8592-88AC5E3C3749}">
      <dgm:prSet/>
      <dgm:spPr/>
      <dgm:t>
        <a:bodyPr/>
        <a:lstStyle/>
        <a:p>
          <a:endParaRPr lang="en-US"/>
        </a:p>
      </dgm:t>
    </dgm:pt>
    <dgm:pt modelId="{92BE5596-8BDA-421E-ABCB-74B3F8349574}">
      <dgm:prSet/>
      <dgm:spPr/>
      <dgm:t>
        <a:bodyPr/>
        <a:lstStyle/>
        <a:p>
          <a:pPr>
            <a:buFont typeface="Arial" panose="020B0604020202020204" pitchFamily="34" charset="0"/>
            <a:buChar char="•"/>
          </a:pPr>
          <a:r>
            <a:rPr lang="en-US" b="0" dirty="0"/>
            <a:t>Accounts are managed by IT using established processes</a:t>
          </a:r>
        </a:p>
      </dgm:t>
    </dgm:pt>
    <dgm:pt modelId="{72A673EC-666F-45B5-89BA-22B7B44DF6EB}" type="parTrans" cxnId="{0DF46788-E3C2-41C0-8A88-5706C42F45B3}">
      <dgm:prSet/>
      <dgm:spPr/>
      <dgm:t>
        <a:bodyPr/>
        <a:lstStyle/>
        <a:p>
          <a:endParaRPr lang="en-US"/>
        </a:p>
      </dgm:t>
    </dgm:pt>
    <dgm:pt modelId="{74AF18A4-21DC-4FDE-B98E-72384B430A0A}" type="sibTrans" cxnId="{0DF46788-E3C2-41C0-8A88-5706C42F45B3}">
      <dgm:prSet/>
      <dgm:spPr/>
      <dgm:t>
        <a:bodyPr/>
        <a:lstStyle/>
        <a:p>
          <a:endParaRPr lang="en-US"/>
        </a:p>
      </dgm:t>
    </dgm:pt>
    <dgm:pt modelId="{04B2AF59-42AE-4934-8A34-BAEF24CF7738}">
      <dgm:prSet/>
      <dgm:spPr/>
      <dgm:t>
        <a:bodyPr/>
        <a:lstStyle/>
        <a:p>
          <a:pPr>
            <a:buFont typeface="Arial" panose="020B0604020202020204" pitchFamily="34" charset="0"/>
            <a:buChar char="•"/>
          </a:pPr>
          <a:r>
            <a:rPr lang="en-US" b="1" dirty="0"/>
            <a:t>Commercial</a:t>
          </a:r>
        </a:p>
      </dgm:t>
    </dgm:pt>
    <dgm:pt modelId="{1CA749EE-EC51-4C4A-ABE6-EE7C3F1C6F35}" type="parTrans" cxnId="{9675A823-CA84-4DCE-B416-E80156482056}">
      <dgm:prSet/>
      <dgm:spPr/>
      <dgm:t>
        <a:bodyPr/>
        <a:lstStyle/>
        <a:p>
          <a:endParaRPr lang="en-US"/>
        </a:p>
      </dgm:t>
    </dgm:pt>
    <dgm:pt modelId="{76840D09-3E85-4A88-8470-F1374FD1839C}" type="sibTrans" cxnId="{9675A823-CA84-4DCE-B416-E80156482056}">
      <dgm:prSet/>
      <dgm:spPr/>
      <dgm:t>
        <a:bodyPr/>
        <a:lstStyle/>
        <a:p>
          <a:endParaRPr lang="en-US"/>
        </a:p>
      </dgm:t>
    </dgm:pt>
    <dgm:pt modelId="{31555FBC-BC30-47AD-8658-F2FDE16CBDF6}">
      <dgm:prSet/>
      <dgm:spPr/>
      <dgm:t>
        <a:bodyPr/>
        <a:lstStyle/>
        <a:p>
          <a:pPr>
            <a:buFont typeface="Arial" panose="020B0604020202020204" pitchFamily="34" charset="0"/>
            <a:buChar char="•"/>
          </a:pPr>
          <a:r>
            <a:rPr lang="en-US" b="0" dirty="0"/>
            <a:t>Required for Teams App store monetization</a:t>
          </a:r>
        </a:p>
      </dgm:t>
    </dgm:pt>
    <dgm:pt modelId="{8B2636CF-AF51-43A6-A261-96B0095D2C0E}" type="parTrans" cxnId="{18A35C0A-E714-48CC-8663-27B66F9D60B9}">
      <dgm:prSet/>
      <dgm:spPr/>
      <dgm:t>
        <a:bodyPr/>
        <a:lstStyle/>
        <a:p>
          <a:endParaRPr lang="en-US"/>
        </a:p>
      </dgm:t>
    </dgm:pt>
    <dgm:pt modelId="{88FD4874-4DCC-468C-8136-FB4CAD8FE409}" type="sibTrans" cxnId="{18A35C0A-E714-48CC-8663-27B66F9D60B9}">
      <dgm:prSet/>
      <dgm:spPr/>
      <dgm:t>
        <a:bodyPr/>
        <a:lstStyle/>
        <a:p>
          <a:endParaRPr lang="en-US"/>
        </a:p>
      </dgm:t>
    </dgm:pt>
    <dgm:pt modelId="{DFB52AF0-4FFD-41E6-A8E8-0C6915C743CB}">
      <dgm:prSet/>
      <dgm:spPr/>
      <dgm:t>
        <a:bodyPr/>
        <a:lstStyle/>
        <a:p>
          <a:pPr>
            <a:buFont typeface="Arial" panose="020B0604020202020204" pitchFamily="34" charset="0"/>
            <a:buChar char="•"/>
          </a:pPr>
          <a:r>
            <a:rPr lang="en-US" b="0" dirty="0"/>
            <a:t>Required for Microsoft 365 App Compliance Program</a:t>
          </a:r>
        </a:p>
      </dgm:t>
    </dgm:pt>
    <dgm:pt modelId="{03B70293-110E-456A-8102-4E44CF0CEEBF}" type="parTrans" cxnId="{039C2193-BB31-44DE-A562-9F61495D3E8B}">
      <dgm:prSet/>
      <dgm:spPr/>
      <dgm:t>
        <a:bodyPr/>
        <a:lstStyle/>
        <a:p>
          <a:endParaRPr lang="en-US"/>
        </a:p>
      </dgm:t>
    </dgm:pt>
    <dgm:pt modelId="{FCC434E9-2F79-4B25-8D9D-12336D1DB49F}" type="sibTrans" cxnId="{039C2193-BB31-44DE-A562-9F61495D3E8B}">
      <dgm:prSet/>
      <dgm:spPr/>
      <dgm:t>
        <a:bodyPr/>
        <a:lstStyle/>
        <a:p>
          <a:endParaRPr lang="en-US"/>
        </a:p>
      </dgm:t>
    </dgm:pt>
    <dgm:pt modelId="{A9C148E0-B34D-41BD-B6F2-71720577C23A}">
      <dgm:prSet/>
      <dgm:spPr/>
      <dgm:t>
        <a:bodyPr/>
        <a:lstStyle/>
        <a:p>
          <a:pPr>
            <a:buFont typeface="Arial" panose="020B0604020202020204" pitchFamily="34" charset="0"/>
            <a:buChar char="•"/>
          </a:pPr>
          <a:r>
            <a:rPr lang="en-US" b="0" dirty="0"/>
            <a:t>App can write to Teams activity feed to notify users and draw them back to the app</a:t>
          </a:r>
        </a:p>
      </dgm:t>
    </dgm:pt>
    <dgm:pt modelId="{A73162E8-6DFF-44F6-BB68-A83ACEAA30A8}" type="parTrans" cxnId="{4D155826-4D94-4A50-A29D-B9242CBD2E9F}">
      <dgm:prSet/>
      <dgm:spPr/>
      <dgm:t>
        <a:bodyPr/>
        <a:lstStyle/>
        <a:p>
          <a:endParaRPr lang="en-US"/>
        </a:p>
      </dgm:t>
    </dgm:pt>
    <dgm:pt modelId="{B66BF396-BA69-45FA-BD6C-794C8AFB86FC}" type="sibTrans" cxnId="{4D155826-4D94-4A50-A29D-B9242CBD2E9F}">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8BD1A899-33A3-44A3-B14D-5C403974A335}" type="pres">
      <dgm:prSet presAssocID="{DA9A277F-B09A-4117-BBE2-B97698AB327D}" presName="compNode" presStyleCnt="0"/>
      <dgm:spPr/>
    </dgm:pt>
    <dgm:pt modelId="{7BF722CB-4CF2-4103-A73B-46B9D034EA87}" type="pres">
      <dgm:prSet presAssocID="{DA9A277F-B09A-4117-BBE2-B97698AB327D}" presName="childRect" presStyleLbl="bgAcc1" presStyleIdx="0" presStyleCnt="4">
        <dgm:presLayoutVars>
          <dgm:bulletEnabled val="1"/>
        </dgm:presLayoutVars>
      </dgm:prSet>
      <dgm:spPr/>
    </dgm:pt>
    <dgm:pt modelId="{C949CF94-CAC5-4576-960E-ADD81CB7160B}" type="pres">
      <dgm:prSet presAssocID="{DA9A277F-B09A-4117-BBE2-B97698AB327D}" presName="parentText" presStyleLbl="node1" presStyleIdx="0" presStyleCnt="0">
        <dgm:presLayoutVars>
          <dgm:chMax val="0"/>
          <dgm:bulletEnabled val="1"/>
        </dgm:presLayoutVars>
      </dgm:prSet>
      <dgm:spPr/>
    </dgm:pt>
    <dgm:pt modelId="{96EA7FC6-C50A-492D-B53A-D422A20B57F7}" type="pres">
      <dgm:prSet presAssocID="{DA9A277F-B09A-4117-BBE2-B97698AB327D}" presName="parentRect" presStyleLbl="alignNode1" presStyleIdx="0" presStyleCnt="4"/>
      <dgm:spPr/>
    </dgm:pt>
    <dgm:pt modelId="{297BBB11-E7CF-42E0-854B-EF6161DB140D}" type="pres">
      <dgm:prSet presAssocID="{DA9A277F-B09A-4117-BBE2-B97698AB327D}" presName="adorn" presStyleLbl="fgAccFollow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ffice worker female outline"/>
        </a:ext>
      </dgm:extLst>
    </dgm:pt>
    <dgm:pt modelId="{5223FF4E-6E23-4D3F-9271-49237C825420}" type="pres">
      <dgm:prSet presAssocID="{0AC39E89-C03D-40B4-B6CE-5169D8CFC7CC}" presName="sibTrans" presStyleLbl="sibTrans2D1" presStyleIdx="0" presStyleCnt="0"/>
      <dgm:spPr/>
    </dgm:pt>
    <dgm:pt modelId="{7A6F79B4-9940-4824-96D0-8855E8AF3559}" type="pres">
      <dgm:prSet presAssocID="{84B36F44-4E27-4DFF-BBFA-A64C33FB513C}" presName="compNode" presStyleCnt="0"/>
      <dgm:spPr/>
    </dgm:pt>
    <dgm:pt modelId="{477DFBB0-7E30-4760-A146-C2C26874862E}" type="pres">
      <dgm:prSet presAssocID="{84B36F44-4E27-4DFF-BBFA-A64C33FB513C}" presName="childRect" presStyleLbl="bgAcc1" presStyleIdx="1" presStyleCnt="4">
        <dgm:presLayoutVars>
          <dgm:bulletEnabled val="1"/>
        </dgm:presLayoutVars>
      </dgm:prSet>
      <dgm:spPr/>
    </dgm:pt>
    <dgm:pt modelId="{D4DE7970-8C58-4710-B6FE-FE6EE617033F}" type="pres">
      <dgm:prSet presAssocID="{84B36F44-4E27-4DFF-BBFA-A64C33FB513C}" presName="parentText" presStyleLbl="node1" presStyleIdx="0" presStyleCnt="0">
        <dgm:presLayoutVars>
          <dgm:chMax val="0"/>
          <dgm:bulletEnabled val="1"/>
        </dgm:presLayoutVars>
      </dgm:prSet>
      <dgm:spPr/>
    </dgm:pt>
    <dgm:pt modelId="{F083AA37-2B2B-4A38-A41A-346B6C2CC082}" type="pres">
      <dgm:prSet presAssocID="{84B36F44-4E27-4DFF-BBFA-A64C33FB513C}" presName="parentRect" presStyleLbl="alignNode1" presStyleIdx="1" presStyleCnt="4"/>
      <dgm:spPr/>
    </dgm:pt>
    <dgm:pt modelId="{7480E8F3-6C2E-48A0-96A7-230978B89630}" type="pres">
      <dgm:prSet presAssocID="{84B36F44-4E27-4DFF-BBFA-A64C33FB513C}" presName="adorn" presStyleLbl="fgAccFollow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Key outline"/>
        </a:ext>
      </dgm:extLst>
    </dgm:pt>
    <dgm:pt modelId="{25F5FCCE-0376-49ED-B021-C695212255CD}" type="pres">
      <dgm:prSet presAssocID="{9E44B312-4276-47DB-9787-E3F9BA9B1DAA}" presName="sibTrans" presStyleLbl="sibTrans2D1" presStyleIdx="0" presStyleCnt="0"/>
      <dgm:spPr/>
    </dgm:pt>
    <dgm:pt modelId="{7870AFA9-3995-4956-8F17-76CE6548CCA9}" type="pres">
      <dgm:prSet presAssocID="{337B6CD2-8335-48E2-8FE5-1122D52281FC}" presName="compNode" presStyleCnt="0"/>
      <dgm:spPr/>
    </dgm:pt>
    <dgm:pt modelId="{4E84484E-DDFA-49D3-B7EE-C2FB6F54689A}" type="pres">
      <dgm:prSet presAssocID="{337B6CD2-8335-48E2-8FE5-1122D52281FC}" presName="childRect" presStyleLbl="bgAcc1" presStyleIdx="2" presStyleCnt="4">
        <dgm:presLayoutVars>
          <dgm:bulletEnabled val="1"/>
        </dgm:presLayoutVars>
      </dgm:prSet>
      <dgm:spPr/>
    </dgm:pt>
    <dgm:pt modelId="{6B041C94-4F7C-497F-B7DA-48E584030D17}" type="pres">
      <dgm:prSet presAssocID="{337B6CD2-8335-48E2-8FE5-1122D52281FC}" presName="parentText" presStyleLbl="node1" presStyleIdx="0" presStyleCnt="0">
        <dgm:presLayoutVars>
          <dgm:chMax val="0"/>
          <dgm:bulletEnabled val="1"/>
        </dgm:presLayoutVars>
      </dgm:prSet>
      <dgm:spPr/>
    </dgm:pt>
    <dgm:pt modelId="{536F35FD-DF64-49CA-86AA-6FCFF503A3B4}" type="pres">
      <dgm:prSet presAssocID="{337B6CD2-8335-48E2-8FE5-1122D52281FC}" presName="parentRect" presStyleLbl="alignNode1" presStyleIdx="2" presStyleCnt="4"/>
      <dgm:spPr/>
    </dgm:pt>
    <dgm:pt modelId="{68A4FD25-F184-482A-B826-882DFE96A3DA}" type="pres">
      <dgm:prSet presAssocID="{337B6CD2-8335-48E2-8FE5-1122D52281FC}" presName="adorn" presStyleLbl="fgAccFollow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ment Heart with solid fill"/>
        </a:ext>
      </dgm:extLst>
    </dgm:pt>
    <dgm:pt modelId="{BE1E027C-1C08-42C1-9322-905216605905}" type="pres">
      <dgm:prSet presAssocID="{E625AC7C-8058-40FD-B9B2-E5F2067C3B0E}" presName="sibTrans" presStyleLbl="sibTrans2D1" presStyleIdx="0" presStyleCnt="0"/>
      <dgm:spPr/>
    </dgm:pt>
    <dgm:pt modelId="{24880E13-F289-4C43-AB56-068598AB4EF9}" type="pres">
      <dgm:prSet presAssocID="{04B2AF59-42AE-4934-8A34-BAEF24CF7738}" presName="compNode" presStyleCnt="0"/>
      <dgm:spPr/>
    </dgm:pt>
    <dgm:pt modelId="{B0336E6E-C08C-4775-AA8B-1F95FAEA4337}" type="pres">
      <dgm:prSet presAssocID="{04B2AF59-42AE-4934-8A34-BAEF24CF7738}" presName="childRect" presStyleLbl="bgAcc1" presStyleIdx="3" presStyleCnt="4">
        <dgm:presLayoutVars>
          <dgm:bulletEnabled val="1"/>
        </dgm:presLayoutVars>
      </dgm:prSet>
      <dgm:spPr/>
    </dgm:pt>
    <dgm:pt modelId="{2F9A5ECF-9E73-4B92-8795-8C7439CE15D8}" type="pres">
      <dgm:prSet presAssocID="{04B2AF59-42AE-4934-8A34-BAEF24CF7738}" presName="parentText" presStyleLbl="node1" presStyleIdx="0" presStyleCnt="0">
        <dgm:presLayoutVars>
          <dgm:chMax val="0"/>
          <dgm:bulletEnabled val="1"/>
        </dgm:presLayoutVars>
      </dgm:prSet>
      <dgm:spPr/>
    </dgm:pt>
    <dgm:pt modelId="{45444D6F-061E-476C-B8A5-57D7DE821D02}" type="pres">
      <dgm:prSet presAssocID="{04B2AF59-42AE-4934-8A34-BAEF24CF7738}" presName="parentRect" presStyleLbl="alignNode1" presStyleIdx="3" presStyleCnt="4"/>
      <dgm:spPr/>
    </dgm:pt>
    <dgm:pt modelId="{7B3ED68D-F34F-48C7-8DD0-B8F45FFA23AF}" type="pres">
      <dgm:prSet presAssocID="{04B2AF59-42AE-4934-8A34-BAEF24CF7738}" presName="adorn" presStyleLbl="fgAccFollow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ins outline"/>
        </a:ext>
      </dgm:extLst>
    </dgm:pt>
  </dgm:ptLst>
  <dgm:cxnLst>
    <dgm:cxn modelId="{1C7D5703-31C5-48D6-8922-CC9729C5E687}" type="presOf" srcId="{DFB52AF0-4FFD-41E6-A8E8-0C6915C743CB}" destId="{B0336E6E-C08C-4775-AA8B-1F95FAEA4337}" srcOrd="0" destOrd="1" presId="urn:microsoft.com/office/officeart/2005/8/layout/bList2"/>
    <dgm:cxn modelId="{18A35C0A-E714-48CC-8663-27B66F9D60B9}" srcId="{04B2AF59-42AE-4934-8A34-BAEF24CF7738}" destId="{31555FBC-BC30-47AD-8658-F2FDE16CBDF6}" srcOrd="0" destOrd="0" parTransId="{8B2636CF-AF51-43A6-A261-96B0095D2C0E}" sibTransId="{88FD4874-4DCC-468C-8136-FB4CAD8FE409}"/>
    <dgm:cxn modelId="{C32C130B-7525-4AB3-A5AB-D18D4CEF4DE4}" srcId="{DA9A277F-B09A-4117-BBE2-B97698AB327D}" destId="{04351ACD-7F33-496D-8DA5-F689E95F5DBC}" srcOrd="0" destOrd="0" parTransId="{654687B8-E70B-444F-B7B9-3242F362A29E}" sibTransId="{7B78F0B3-3294-43DF-9D14-14E434DE063A}"/>
    <dgm:cxn modelId="{FAA66C0C-ECB3-4AB2-BCAD-3AE152DFB484}" type="presOf" srcId="{379B0596-B8F6-45BF-B815-7A9EF68F4BE4}" destId="{30DB4E64-4DA5-48D5-B604-A4F6E31608FD}" srcOrd="0" destOrd="0" presId="urn:microsoft.com/office/officeart/2005/8/layout/bList2"/>
    <dgm:cxn modelId="{444CC41A-797B-4868-A49A-DBD929E7B04C}" type="presOf" srcId="{0AC39E89-C03D-40B4-B6CE-5169D8CFC7CC}" destId="{5223FF4E-6E23-4D3F-9271-49237C825420}" srcOrd="0" destOrd="0" presId="urn:microsoft.com/office/officeart/2005/8/layout/bList2"/>
    <dgm:cxn modelId="{9675A823-CA84-4DCE-B416-E80156482056}" srcId="{379B0596-B8F6-45BF-B815-7A9EF68F4BE4}" destId="{04B2AF59-42AE-4934-8A34-BAEF24CF7738}" srcOrd="3" destOrd="0" parTransId="{1CA749EE-EC51-4C4A-ABE6-EE7C3F1C6F35}" sibTransId="{76840D09-3E85-4A88-8470-F1374FD1839C}"/>
    <dgm:cxn modelId="{C8614126-79F3-4F31-A7D9-28F68E1C25B8}" type="presOf" srcId="{9E44B312-4276-47DB-9787-E3F9BA9B1DAA}" destId="{25F5FCCE-0376-49ED-B021-C695212255CD}" srcOrd="0" destOrd="0" presId="urn:microsoft.com/office/officeart/2005/8/layout/bList2"/>
    <dgm:cxn modelId="{4D155826-4D94-4A50-A29D-B9242CBD2E9F}" srcId="{337B6CD2-8335-48E2-8FE5-1122D52281FC}" destId="{A9C148E0-B34D-41BD-B6F2-71720577C23A}" srcOrd="1" destOrd="0" parTransId="{A73162E8-6DFF-44F6-BB68-A83ACEAA30A8}" sibTransId="{B66BF396-BA69-45FA-BD6C-794C8AFB86FC}"/>
    <dgm:cxn modelId="{0DAE6F3B-F5EC-482E-8335-1C3791D847B3}" type="presOf" srcId="{337B6CD2-8335-48E2-8FE5-1122D52281FC}" destId="{6B041C94-4F7C-497F-B7DA-48E584030D17}" srcOrd="0" destOrd="0" presId="urn:microsoft.com/office/officeart/2005/8/layout/bList2"/>
    <dgm:cxn modelId="{07F49A63-2963-450B-8EA9-7FD197AB656E}" type="presOf" srcId="{337B6CD2-8335-48E2-8FE5-1122D52281FC}" destId="{536F35FD-DF64-49CA-86AA-6FCFF503A3B4}" srcOrd="1" destOrd="0" presId="urn:microsoft.com/office/officeart/2005/8/layout/bList2"/>
    <dgm:cxn modelId="{EA86454C-87BB-49F1-BE00-88C2C2AD54CA}" type="presOf" srcId="{A9C148E0-B34D-41BD-B6F2-71720577C23A}" destId="{4E84484E-DDFA-49D3-B7EE-C2FB6F54689A}" srcOrd="0" destOrd="1" presId="urn:microsoft.com/office/officeart/2005/8/layout/bList2"/>
    <dgm:cxn modelId="{AC85DD6D-4DD7-45AF-BC02-137BC7023A3A}" type="presOf" srcId="{DA9A277F-B09A-4117-BBE2-B97698AB327D}" destId="{96EA7FC6-C50A-492D-B53A-D422A20B57F7}" srcOrd="1" destOrd="0" presId="urn:microsoft.com/office/officeart/2005/8/layout/bList2"/>
    <dgm:cxn modelId="{D43F6150-EA49-4CF8-B22B-A508B2098B29}" srcId="{84B36F44-4E27-4DFF-BBFA-A64C33FB513C}" destId="{ED4C5DD2-DE8B-4569-B2C2-3FE4DBD162F4}" srcOrd="0" destOrd="0" parTransId="{C86C2192-F3A5-45BB-950D-56977DF760D1}" sibTransId="{4A48B964-31B6-4766-9137-857EEAEA90F3}"/>
    <dgm:cxn modelId="{05BCD451-CBD8-47AE-A86C-D2E1F1A3402D}" type="presOf" srcId="{04B2AF59-42AE-4934-8A34-BAEF24CF7738}" destId="{45444D6F-061E-476C-B8A5-57D7DE821D02}" srcOrd="1" destOrd="0" presId="urn:microsoft.com/office/officeart/2005/8/layout/bList2"/>
    <dgm:cxn modelId="{1C229374-D90D-4F1F-97F9-408D43CB6635}" srcId="{379B0596-B8F6-45BF-B815-7A9EF68F4BE4}" destId="{DA9A277F-B09A-4117-BBE2-B97698AB327D}" srcOrd="0" destOrd="0" parTransId="{FB7BD676-A93C-4B45-8AE7-E3A95E395674}" sibTransId="{0AC39E89-C03D-40B4-B6CE-5169D8CFC7CC}"/>
    <dgm:cxn modelId="{DD1DE376-FB55-41EB-ADC3-39303E04C3F2}" type="presOf" srcId="{7DDD9059-CFA2-4CBF-8AEB-EB3C44843CDF}" destId="{477DFBB0-7E30-4760-A146-C2C26874862E}" srcOrd="0" destOrd="1" presId="urn:microsoft.com/office/officeart/2005/8/layout/bList2"/>
    <dgm:cxn modelId="{A4F3EC59-30F3-43ED-B5CF-B2DCC4C819D7}" srcId="{379B0596-B8F6-45BF-B815-7A9EF68F4BE4}" destId="{84B36F44-4E27-4DFF-BBFA-A64C33FB513C}" srcOrd="1" destOrd="0" parTransId="{B26D03A7-E742-4E3C-9663-A78C8B7C7B98}" sibTransId="{9E44B312-4276-47DB-9787-E3F9BA9B1DAA}"/>
    <dgm:cxn modelId="{7052255A-80DB-4EF3-BEFE-EDDDFD93E562}" srcId="{DA9A277F-B09A-4117-BBE2-B97698AB327D}" destId="{C5CBB1B1-2704-46E0-A951-9A8E07F9C552}" srcOrd="1" destOrd="0" parTransId="{E31F9BE0-B0FD-478C-9270-376E510BAA5D}" sibTransId="{3AE80BF8-031F-4061-B760-AE381FC38811}"/>
    <dgm:cxn modelId="{CC7F937A-45EA-48F7-B2D7-243A486A6676}" type="presOf" srcId="{04B2AF59-42AE-4934-8A34-BAEF24CF7738}" destId="{2F9A5ECF-9E73-4B92-8795-8C7439CE15D8}" srcOrd="0" destOrd="0" presId="urn:microsoft.com/office/officeart/2005/8/layout/bList2"/>
    <dgm:cxn modelId="{DA178485-FFCD-4F2C-A58A-C96F14C8F34E}" type="presOf" srcId="{49C1C5F1-97BD-402D-9AE9-C79CA2AE4DC6}" destId="{4E84484E-DDFA-49D3-B7EE-C2FB6F54689A}" srcOrd="0" destOrd="0" presId="urn:microsoft.com/office/officeart/2005/8/layout/bList2"/>
    <dgm:cxn modelId="{0DF46788-E3C2-41C0-8A88-5706C42F45B3}" srcId="{84B36F44-4E27-4DFF-BBFA-A64C33FB513C}" destId="{92BE5596-8BDA-421E-ABCB-74B3F8349574}" srcOrd="2" destOrd="0" parTransId="{72A673EC-666F-45B5-89BA-22B7B44DF6EB}" sibTransId="{74AF18A4-21DC-4FDE-B98E-72384B430A0A}"/>
    <dgm:cxn modelId="{D832AA8F-1B33-41DD-9DC4-38975A7B5AF1}" type="presOf" srcId="{DA9A277F-B09A-4117-BBE2-B97698AB327D}" destId="{C949CF94-CAC5-4576-960E-ADD81CB7160B}" srcOrd="0" destOrd="0" presId="urn:microsoft.com/office/officeart/2005/8/layout/bList2"/>
    <dgm:cxn modelId="{039C2193-BB31-44DE-A562-9F61495D3E8B}" srcId="{04B2AF59-42AE-4934-8A34-BAEF24CF7738}" destId="{DFB52AF0-4FFD-41E6-A8E8-0C6915C743CB}" srcOrd="1" destOrd="0" parTransId="{03B70293-110E-456A-8102-4E44CF0CEEBF}" sibTransId="{FCC434E9-2F79-4B25-8D9D-12336D1DB49F}"/>
    <dgm:cxn modelId="{22BB6D9D-3F59-42FE-90D4-81E002E3D8AB}" type="presOf" srcId="{ED4C5DD2-DE8B-4569-B2C2-3FE4DBD162F4}" destId="{477DFBB0-7E30-4760-A146-C2C26874862E}" srcOrd="0" destOrd="0" presId="urn:microsoft.com/office/officeart/2005/8/layout/bList2"/>
    <dgm:cxn modelId="{ABDEBCAF-7FAA-4600-AA58-142672563DA9}" srcId="{337B6CD2-8335-48E2-8FE5-1122D52281FC}" destId="{49C1C5F1-97BD-402D-9AE9-C79CA2AE4DC6}" srcOrd="0" destOrd="0" parTransId="{E48719AA-5732-47BA-869F-BBE80CC3B417}" sibTransId="{AD05B328-217F-4DAB-9AC4-FF047AD1ECC6}"/>
    <dgm:cxn modelId="{B37D2CB3-29AE-4AC0-918B-9DE5384270F0}" type="presOf" srcId="{84B36F44-4E27-4DFF-BBFA-A64C33FB513C}" destId="{D4DE7970-8C58-4710-B6FE-FE6EE617033F}" srcOrd="0" destOrd="0" presId="urn:microsoft.com/office/officeart/2005/8/layout/bList2"/>
    <dgm:cxn modelId="{FAF645B7-D31E-4A55-9A44-1246CF623EF2}" srcId="{84B36F44-4E27-4DFF-BBFA-A64C33FB513C}" destId="{7DDD9059-CFA2-4CBF-8AEB-EB3C44843CDF}" srcOrd="1" destOrd="0" parTransId="{AA4A9FBA-F3FE-4D78-8837-0CF8954B5E32}" sibTransId="{82ED0B6D-0AA7-4535-8746-6905957AB581}"/>
    <dgm:cxn modelId="{B252D0B7-DF5B-43D0-AABF-2CA6AAA8CE73}" type="presOf" srcId="{31555FBC-BC30-47AD-8658-F2FDE16CBDF6}" destId="{B0336E6E-C08C-4775-AA8B-1F95FAEA4337}" srcOrd="0" destOrd="0" presId="urn:microsoft.com/office/officeart/2005/8/layout/bList2"/>
    <dgm:cxn modelId="{4E5A64B8-D63B-4D49-B0CB-710FCA788F17}" type="presOf" srcId="{84B36F44-4E27-4DFF-BBFA-A64C33FB513C}" destId="{F083AA37-2B2B-4A38-A41A-346B6C2CC082}" srcOrd="1" destOrd="0" presId="urn:microsoft.com/office/officeart/2005/8/layout/bList2"/>
    <dgm:cxn modelId="{FEF1BCB9-91D4-4F40-9F1A-AB9E0B9595A7}" type="presOf" srcId="{E625AC7C-8058-40FD-B9B2-E5F2067C3B0E}" destId="{BE1E027C-1C08-42C1-9322-905216605905}" srcOrd="0" destOrd="0" presId="urn:microsoft.com/office/officeart/2005/8/layout/bList2"/>
    <dgm:cxn modelId="{BAFD39BE-BB8E-451D-869B-08BB7CDB1A87}" srcId="{379B0596-B8F6-45BF-B815-7A9EF68F4BE4}" destId="{337B6CD2-8335-48E2-8FE5-1122D52281FC}" srcOrd="2" destOrd="0" parTransId="{13DEEC17-370D-4CC9-BE30-39C0FC3D760A}" sibTransId="{E625AC7C-8058-40FD-B9B2-E5F2067C3B0E}"/>
    <dgm:cxn modelId="{4E58D7E0-F0C9-4A63-ADDC-C8194DADA906}" type="presOf" srcId="{C5CBB1B1-2704-46E0-A951-9A8E07F9C552}" destId="{7BF722CB-4CF2-4103-A73B-46B9D034EA87}" srcOrd="0" destOrd="1" presId="urn:microsoft.com/office/officeart/2005/8/layout/bList2"/>
    <dgm:cxn modelId="{D0E08AE1-D734-4AD0-99C0-F45AC7DBE87B}" type="presOf" srcId="{04351ACD-7F33-496D-8DA5-F689E95F5DBC}" destId="{7BF722CB-4CF2-4103-A73B-46B9D034EA87}" srcOrd="0" destOrd="0" presId="urn:microsoft.com/office/officeart/2005/8/layout/bList2"/>
    <dgm:cxn modelId="{E7CF85E9-EAB8-4E85-8A20-37AFB607DFAA}" type="presOf" srcId="{92BE5596-8BDA-421E-ABCB-74B3F8349574}" destId="{477DFBB0-7E30-4760-A146-C2C26874862E}" srcOrd="0" destOrd="2" presId="urn:microsoft.com/office/officeart/2005/8/layout/bList2"/>
    <dgm:cxn modelId="{5AF669F3-B9C4-414D-A98F-FFE92303B236}" type="presOf" srcId="{476BF006-0BA3-49B0-B3C7-CE245262AD3F}" destId="{7BF722CB-4CF2-4103-A73B-46B9D034EA87}" srcOrd="0" destOrd="2" presId="urn:microsoft.com/office/officeart/2005/8/layout/bList2"/>
    <dgm:cxn modelId="{0A028CF9-48D8-492A-8592-88AC5E3C3749}" srcId="{DA9A277F-B09A-4117-BBE2-B97698AB327D}" destId="{476BF006-0BA3-49B0-B3C7-CE245262AD3F}" srcOrd="2" destOrd="0" parTransId="{056ADBDC-B78A-49B7-9B54-347E7AE44EAE}" sibTransId="{1EA8558B-FA71-4052-957A-3F9AFF932EFB}"/>
    <dgm:cxn modelId="{0724B1AC-40C1-4F46-807A-4192E17938A2}" type="presParOf" srcId="{30DB4E64-4DA5-48D5-B604-A4F6E31608FD}" destId="{8BD1A899-33A3-44A3-B14D-5C403974A335}" srcOrd="0" destOrd="0" presId="urn:microsoft.com/office/officeart/2005/8/layout/bList2"/>
    <dgm:cxn modelId="{960163BA-42A3-4097-9364-3EE6F982E818}" type="presParOf" srcId="{8BD1A899-33A3-44A3-B14D-5C403974A335}" destId="{7BF722CB-4CF2-4103-A73B-46B9D034EA87}" srcOrd="0" destOrd="0" presId="urn:microsoft.com/office/officeart/2005/8/layout/bList2"/>
    <dgm:cxn modelId="{0CD27358-46B1-4C9E-902F-0A45EA1DE0E9}" type="presParOf" srcId="{8BD1A899-33A3-44A3-B14D-5C403974A335}" destId="{C949CF94-CAC5-4576-960E-ADD81CB7160B}" srcOrd="1" destOrd="0" presId="urn:microsoft.com/office/officeart/2005/8/layout/bList2"/>
    <dgm:cxn modelId="{5950E5E3-C5AB-46E7-8C10-FAD237417EDE}" type="presParOf" srcId="{8BD1A899-33A3-44A3-B14D-5C403974A335}" destId="{96EA7FC6-C50A-492D-B53A-D422A20B57F7}" srcOrd="2" destOrd="0" presId="urn:microsoft.com/office/officeart/2005/8/layout/bList2"/>
    <dgm:cxn modelId="{C968B4C3-9CE3-482D-88B5-7FE5137AF009}" type="presParOf" srcId="{8BD1A899-33A3-44A3-B14D-5C403974A335}" destId="{297BBB11-E7CF-42E0-854B-EF6161DB140D}" srcOrd="3" destOrd="0" presId="urn:microsoft.com/office/officeart/2005/8/layout/bList2"/>
    <dgm:cxn modelId="{1D1B41F3-219E-4ED4-B289-23BA237219C9}" type="presParOf" srcId="{30DB4E64-4DA5-48D5-B604-A4F6E31608FD}" destId="{5223FF4E-6E23-4D3F-9271-49237C825420}" srcOrd="1" destOrd="0" presId="urn:microsoft.com/office/officeart/2005/8/layout/bList2"/>
    <dgm:cxn modelId="{BEB30686-A720-455E-95D9-328739BFEAD1}" type="presParOf" srcId="{30DB4E64-4DA5-48D5-B604-A4F6E31608FD}" destId="{7A6F79B4-9940-4824-96D0-8855E8AF3559}" srcOrd="2" destOrd="0" presId="urn:microsoft.com/office/officeart/2005/8/layout/bList2"/>
    <dgm:cxn modelId="{1ABD5469-D73B-44AC-B671-D24F4550B30E}" type="presParOf" srcId="{7A6F79B4-9940-4824-96D0-8855E8AF3559}" destId="{477DFBB0-7E30-4760-A146-C2C26874862E}" srcOrd="0" destOrd="0" presId="urn:microsoft.com/office/officeart/2005/8/layout/bList2"/>
    <dgm:cxn modelId="{65F24A12-C546-4137-9ACC-862D5F82C548}" type="presParOf" srcId="{7A6F79B4-9940-4824-96D0-8855E8AF3559}" destId="{D4DE7970-8C58-4710-B6FE-FE6EE617033F}" srcOrd="1" destOrd="0" presId="urn:microsoft.com/office/officeart/2005/8/layout/bList2"/>
    <dgm:cxn modelId="{6583836D-BF7B-4497-B174-E9B0D0530BB1}" type="presParOf" srcId="{7A6F79B4-9940-4824-96D0-8855E8AF3559}" destId="{F083AA37-2B2B-4A38-A41A-346B6C2CC082}" srcOrd="2" destOrd="0" presId="urn:microsoft.com/office/officeart/2005/8/layout/bList2"/>
    <dgm:cxn modelId="{75B41B09-80BB-4749-A124-D3D60D3F695B}" type="presParOf" srcId="{7A6F79B4-9940-4824-96D0-8855E8AF3559}" destId="{7480E8F3-6C2E-48A0-96A7-230978B89630}" srcOrd="3" destOrd="0" presId="urn:microsoft.com/office/officeart/2005/8/layout/bList2"/>
    <dgm:cxn modelId="{F636E302-2418-4005-916D-0B84D14C44FD}" type="presParOf" srcId="{30DB4E64-4DA5-48D5-B604-A4F6E31608FD}" destId="{25F5FCCE-0376-49ED-B021-C695212255CD}" srcOrd="3" destOrd="0" presId="urn:microsoft.com/office/officeart/2005/8/layout/bList2"/>
    <dgm:cxn modelId="{D76A15AD-7A28-4412-9419-3C487550B12F}" type="presParOf" srcId="{30DB4E64-4DA5-48D5-B604-A4F6E31608FD}" destId="{7870AFA9-3995-4956-8F17-76CE6548CCA9}" srcOrd="4" destOrd="0" presId="urn:microsoft.com/office/officeart/2005/8/layout/bList2"/>
    <dgm:cxn modelId="{2CC64B00-F879-427C-AEAC-06573A78E570}" type="presParOf" srcId="{7870AFA9-3995-4956-8F17-76CE6548CCA9}" destId="{4E84484E-DDFA-49D3-B7EE-C2FB6F54689A}" srcOrd="0" destOrd="0" presId="urn:microsoft.com/office/officeart/2005/8/layout/bList2"/>
    <dgm:cxn modelId="{C00CA608-AAAF-497D-8600-E1323370EAF3}" type="presParOf" srcId="{7870AFA9-3995-4956-8F17-76CE6548CCA9}" destId="{6B041C94-4F7C-497F-B7DA-48E584030D17}" srcOrd="1" destOrd="0" presId="urn:microsoft.com/office/officeart/2005/8/layout/bList2"/>
    <dgm:cxn modelId="{CF8DB4A8-7453-4AE6-BAE2-FFFA994D6FAF}" type="presParOf" srcId="{7870AFA9-3995-4956-8F17-76CE6548CCA9}" destId="{536F35FD-DF64-49CA-86AA-6FCFF503A3B4}" srcOrd="2" destOrd="0" presId="urn:microsoft.com/office/officeart/2005/8/layout/bList2"/>
    <dgm:cxn modelId="{3700846D-275F-4BE2-A9D8-FD6E981DC32A}" type="presParOf" srcId="{7870AFA9-3995-4956-8F17-76CE6548CCA9}" destId="{68A4FD25-F184-482A-B826-882DFE96A3DA}" srcOrd="3" destOrd="0" presId="urn:microsoft.com/office/officeart/2005/8/layout/bList2"/>
    <dgm:cxn modelId="{4C2DEA5A-A184-423B-9C6D-818F71BD7D33}" type="presParOf" srcId="{30DB4E64-4DA5-48D5-B604-A4F6E31608FD}" destId="{BE1E027C-1C08-42C1-9322-905216605905}" srcOrd="5" destOrd="0" presId="urn:microsoft.com/office/officeart/2005/8/layout/bList2"/>
    <dgm:cxn modelId="{51D0D1D0-B98B-4CE0-9A37-3FCF958FF348}" type="presParOf" srcId="{30DB4E64-4DA5-48D5-B604-A4F6E31608FD}" destId="{24880E13-F289-4C43-AB56-068598AB4EF9}" srcOrd="6" destOrd="0" presId="urn:microsoft.com/office/officeart/2005/8/layout/bList2"/>
    <dgm:cxn modelId="{3FB7244E-9A55-44E8-B084-2E7EF37F8D25}" type="presParOf" srcId="{24880E13-F289-4C43-AB56-068598AB4EF9}" destId="{B0336E6E-C08C-4775-AA8B-1F95FAEA4337}" srcOrd="0" destOrd="0" presId="urn:microsoft.com/office/officeart/2005/8/layout/bList2"/>
    <dgm:cxn modelId="{AFF83027-CE1C-4599-91A1-D8C91B6B2870}" type="presParOf" srcId="{24880E13-F289-4C43-AB56-068598AB4EF9}" destId="{2F9A5ECF-9E73-4B92-8795-8C7439CE15D8}" srcOrd="1" destOrd="0" presId="urn:microsoft.com/office/officeart/2005/8/layout/bList2"/>
    <dgm:cxn modelId="{984380E6-D59A-4883-9383-A81C753EC158}" type="presParOf" srcId="{24880E13-F289-4C43-AB56-068598AB4EF9}" destId="{45444D6F-061E-476C-B8A5-57D7DE821D02}" srcOrd="2" destOrd="0" presId="urn:microsoft.com/office/officeart/2005/8/layout/bList2"/>
    <dgm:cxn modelId="{F9380849-53BD-4C23-8477-539BB30B1920}" type="presParOf" srcId="{24880E13-F289-4C43-AB56-068598AB4EF9}" destId="{7B3ED68D-F34F-48C7-8DD0-B8F45FFA23AF}"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a:solidFill>
          <a:srgbClr val="996633"/>
        </a:solidFill>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custT="1"/>
      <dgm:spPr>
        <a:ln w="25400">
          <a:solidFill>
            <a:srgbClr val="996633"/>
          </a:solidFill>
        </a:ln>
      </dgm:spPr>
      <dgm:t>
        <a:bodyPr/>
        <a:lstStyle/>
        <a:p>
          <a:r>
            <a:rPr lang="en-US" sz="2000"/>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custT="1"/>
      <dgm:spPr>
        <a:ln>
          <a:solidFill>
            <a:srgbClr val="996633"/>
          </a:solidFill>
        </a:ln>
      </dgm:spPr>
      <dgm:t>
        <a:bodyPr/>
        <a:lstStyle/>
        <a:p>
          <a:r>
            <a:rPr lang="en-US" sz="2000"/>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custT="1"/>
      <dgm:spPr>
        <a:ln>
          <a:solidFill>
            <a:srgbClr val="996633"/>
          </a:solidFill>
        </a:ln>
      </dgm:spPr>
      <dgm:t>
        <a:bodyPr/>
        <a:lstStyle/>
        <a:p>
          <a:r>
            <a:rPr lang="en-US" sz="2000"/>
            <a:t>Add look and feel</a:t>
          </a:r>
        </a:p>
      </dgm:t>
    </dgm:pt>
    <dgm:pt modelId="{7A94B741-C6A6-4C8F-8349-2B30C09B823C}" type="parTrans" cxnId="{1D93BA2E-57DE-428B-99AA-54B4239CEE08}">
      <dgm:prSet/>
      <dgm:spPr>
        <a:ln>
          <a:solidFill>
            <a:srgbClr val="996633"/>
          </a:solidFill>
        </a:ln>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0CCC97E6-4A9B-466F-AA76-E6AB9F4E5185}">
      <dgm:prSet phldrT="[Text]"/>
      <dgm:spPr/>
      <dgm:t>
        <a:bodyPr/>
        <a:lstStyle/>
        <a:p>
          <a:pPr>
            <a:buFont typeface="Arial" panose="020B0604020202020204" pitchFamily="34" charset="0"/>
            <a:buChar char="•"/>
          </a:pPr>
          <a:r>
            <a:rPr lang="en-US" b="1" dirty="0"/>
            <a:t>Accessibility</a:t>
          </a:r>
          <a:endParaRPr lang="en-US" dirty="0"/>
        </a:p>
      </dgm:t>
    </dgm:pt>
    <dgm:pt modelId="{BA6DFF5F-0B92-46FA-A3C4-D4659987A166}" type="parTrans" cxnId="{9F932DC6-834B-40AA-9E8A-092EE8A4B0A6}">
      <dgm:prSet/>
      <dgm:spPr/>
      <dgm:t>
        <a:bodyPr/>
        <a:lstStyle/>
        <a:p>
          <a:endParaRPr lang="en-US"/>
        </a:p>
      </dgm:t>
    </dgm:pt>
    <dgm:pt modelId="{0D1C8F2B-97CF-48C7-86B3-4535993B856E}" type="sibTrans" cxnId="{9F932DC6-834B-40AA-9E8A-092EE8A4B0A6}">
      <dgm:prSet/>
      <dgm:spPr/>
      <dgm:t>
        <a:bodyPr/>
        <a:lstStyle/>
        <a:p>
          <a:endParaRPr lang="en-US"/>
        </a:p>
      </dgm:t>
    </dgm:pt>
    <dgm:pt modelId="{03B0B73E-B0C5-4740-9297-E9B75508F0FD}">
      <dgm:prSet phldrT="[Text]"/>
      <dgm:spPr/>
      <dgm:t>
        <a:bodyPr/>
        <a:lstStyle/>
        <a:p>
          <a:pPr>
            <a:buFont typeface="Arial" panose="020B0604020202020204" pitchFamily="34" charset="0"/>
            <a:buNone/>
          </a:pPr>
          <a:r>
            <a:rPr lang="en-US" dirty="0"/>
            <a:t>   App conforms to user’s choice of light, dark, or high contrast UI</a:t>
          </a:r>
        </a:p>
      </dgm:t>
    </dgm:pt>
    <dgm:pt modelId="{CA79F026-4C84-416C-A3EE-2F3B1F6BB54C}" type="parTrans" cxnId="{4F925C84-CE68-4590-ADC5-3B767D021D16}">
      <dgm:prSet/>
      <dgm:spPr/>
      <dgm:t>
        <a:bodyPr/>
        <a:lstStyle/>
        <a:p>
          <a:endParaRPr lang="en-US"/>
        </a:p>
      </dgm:t>
    </dgm:pt>
    <dgm:pt modelId="{358461D8-C8B4-48FD-AF2A-5D7DE3ADF245}" type="sibTrans" cxnId="{4F925C84-CE68-4590-ADC5-3B767D021D16}">
      <dgm:prSet/>
      <dgm:spPr/>
      <dgm:t>
        <a:bodyPr/>
        <a:lstStyle/>
        <a:p>
          <a:endParaRPr lang="en-US"/>
        </a:p>
      </dgm:t>
    </dgm:pt>
    <dgm:pt modelId="{51A2D032-13A0-4F5A-996C-AD83ED2A6E9A}">
      <dgm:prSet phldrT="[Text]"/>
      <dgm:spPr/>
      <dgm:t>
        <a:bodyPr/>
        <a:lstStyle/>
        <a:p>
          <a:pPr>
            <a:buFont typeface="Arial" panose="020B0604020202020204" pitchFamily="34" charset="0"/>
            <a:buChar char="•"/>
          </a:pPr>
          <a:r>
            <a:rPr lang="en-US" b="1" dirty="0"/>
            <a:t>User Engagement</a:t>
          </a:r>
        </a:p>
      </dgm:t>
    </dgm:pt>
    <dgm:pt modelId="{630EF119-1349-4386-B461-187D606398CC}" type="parTrans" cxnId="{839A2869-C650-4BF2-9A28-8E4CA56BA858}">
      <dgm:prSet/>
      <dgm:spPr/>
      <dgm:t>
        <a:bodyPr/>
        <a:lstStyle/>
        <a:p>
          <a:endParaRPr lang="en-US"/>
        </a:p>
      </dgm:t>
    </dgm:pt>
    <dgm:pt modelId="{1B30BB59-C4DC-4BA2-8332-756B476C51FE}" type="sibTrans" cxnId="{839A2869-C650-4BF2-9A28-8E4CA56BA858}">
      <dgm:prSet/>
      <dgm:spPr/>
      <dgm:t>
        <a:bodyPr/>
        <a:lstStyle/>
        <a:p>
          <a:endParaRPr lang="en-US"/>
        </a:p>
      </dgm:t>
    </dgm:pt>
    <dgm:pt modelId="{94D39D12-A53A-4FE4-8056-B216178DA4C3}">
      <dgm:prSet phldrT="[Text]"/>
      <dgm:spPr/>
      <dgm:t>
        <a:bodyPr/>
        <a:lstStyle/>
        <a:p>
          <a:pPr>
            <a:buFont typeface="Arial" panose="020B0604020202020204" pitchFamily="34" charset="0"/>
            <a:buChar char="•"/>
          </a:pPr>
          <a:r>
            <a:rPr lang="en-US" dirty="0"/>
            <a:t>Apps are consistent with Teams UI guidelines</a:t>
          </a:r>
        </a:p>
      </dgm:t>
    </dgm:pt>
    <dgm:pt modelId="{79DF5D85-2011-4853-8207-040A9AF82771}" type="parTrans" cxnId="{CC55A585-2D9F-485F-B431-9AC1082EBFB6}">
      <dgm:prSet/>
      <dgm:spPr/>
      <dgm:t>
        <a:bodyPr/>
        <a:lstStyle/>
        <a:p>
          <a:endParaRPr lang="en-US"/>
        </a:p>
      </dgm:t>
    </dgm:pt>
    <dgm:pt modelId="{7D9B6770-06C9-4AD7-82C9-00FB58F88214}" type="sibTrans" cxnId="{CC55A585-2D9F-485F-B431-9AC1082EBFB6}">
      <dgm:prSet/>
      <dgm:spPr/>
      <dgm:t>
        <a:bodyPr/>
        <a:lstStyle/>
        <a:p>
          <a:endParaRPr lang="en-US"/>
        </a:p>
      </dgm:t>
    </dgm:pt>
    <dgm:pt modelId="{D80EE801-EA2C-48B9-8D06-303E3F066109}">
      <dgm:prSet phldrT="[Text]"/>
      <dgm:spPr/>
      <dgm:t>
        <a:bodyPr/>
        <a:lstStyle/>
        <a:p>
          <a:pPr>
            <a:buFont typeface="Arial" panose="020B0604020202020204" pitchFamily="34" charset="0"/>
            <a:buChar char="•"/>
          </a:pPr>
          <a:r>
            <a:rPr lang="en-US" dirty="0"/>
            <a:t>Users are already comfortable with app’s look and feel</a:t>
          </a:r>
        </a:p>
      </dgm:t>
    </dgm:pt>
    <dgm:pt modelId="{0241EBDB-FAC0-484F-A874-68A82891A573}" type="parTrans" cxnId="{559055D8-1B8E-4B89-AB42-01C388C28519}">
      <dgm:prSet/>
      <dgm:spPr/>
      <dgm:t>
        <a:bodyPr/>
        <a:lstStyle/>
        <a:p>
          <a:endParaRPr lang="en-US"/>
        </a:p>
      </dgm:t>
    </dgm:pt>
    <dgm:pt modelId="{03FD658B-12E5-4107-8517-F7565DF52885}" type="sibTrans" cxnId="{559055D8-1B8E-4B89-AB42-01C388C28519}">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D84C57A7-87E1-4782-942A-216ED4C27D03}" type="pres">
      <dgm:prSet presAssocID="{0CCC97E6-4A9B-466F-AA76-E6AB9F4E5185}" presName="compNode" presStyleCnt="0"/>
      <dgm:spPr/>
    </dgm:pt>
    <dgm:pt modelId="{D9C1FC77-5BAA-44E0-B50F-9F648055E758}" type="pres">
      <dgm:prSet presAssocID="{0CCC97E6-4A9B-466F-AA76-E6AB9F4E5185}" presName="childRect" presStyleLbl="bgAcc1" presStyleIdx="0" presStyleCnt="2">
        <dgm:presLayoutVars>
          <dgm:bulletEnabled val="1"/>
        </dgm:presLayoutVars>
      </dgm:prSet>
      <dgm:spPr/>
    </dgm:pt>
    <dgm:pt modelId="{BDEAC92D-2CD0-4B3E-969B-E0B0EAE2AA63}" type="pres">
      <dgm:prSet presAssocID="{0CCC97E6-4A9B-466F-AA76-E6AB9F4E5185}" presName="parentText" presStyleLbl="node1" presStyleIdx="0" presStyleCnt="0">
        <dgm:presLayoutVars>
          <dgm:chMax val="0"/>
          <dgm:bulletEnabled val="1"/>
        </dgm:presLayoutVars>
      </dgm:prSet>
      <dgm:spPr/>
    </dgm:pt>
    <dgm:pt modelId="{C3FB050A-6BAD-440A-A9F7-BC627F0B5F90}" type="pres">
      <dgm:prSet presAssocID="{0CCC97E6-4A9B-466F-AA76-E6AB9F4E5185}" presName="parentRect" presStyleLbl="alignNode1" presStyleIdx="0" presStyleCnt="2"/>
      <dgm:spPr/>
    </dgm:pt>
    <dgm:pt modelId="{5FAB183D-6CCF-4FCB-8178-D9F990A05A97}" type="pres">
      <dgm:prSet presAssocID="{0CCC97E6-4A9B-466F-AA76-E6AB9F4E5185}" presName="adorn" presStyleLbl="fgAccFollow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lasses outline"/>
        </a:ext>
      </dgm:extLst>
    </dgm:pt>
    <dgm:pt modelId="{545A7DDA-C620-4BE5-9D5A-B4462F283FD9}" type="pres">
      <dgm:prSet presAssocID="{0D1C8F2B-97CF-48C7-86B3-4535993B856E}" presName="sibTrans" presStyleLbl="sibTrans2D1" presStyleIdx="0" presStyleCnt="0"/>
      <dgm:spPr/>
    </dgm:pt>
    <dgm:pt modelId="{80F39F06-0EAC-4774-A1DE-2BD18482A462}" type="pres">
      <dgm:prSet presAssocID="{51A2D032-13A0-4F5A-996C-AD83ED2A6E9A}" presName="compNode" presStyleCnt="0"/>
      <dgm:spPr/>
    </dgm:pt>
    <dgm:pt modelId="{BEA826C9-15A3-4A22-804D-83BDB454899C}" type="pres">
      <dgm:prSet presAssocID="{51A2D032-13A0-4F5A-996C-AD83ED2A6E9A}" presName="childRect" presStyleLbl="bgAcc1" presStyleIdx="1" presStyleCnt="2">
        <dgm:presLayoutVars>
          <dgm:bulletEnabled val="1"/>
        </dgm:presLayoutVars>
      </dgm:prSet>
      <dgm:spPr/>
    </dgm:pt>
    <dgm:pt modelId="{5F1C7495-3A3F-4DD7-AB0F-90D566287CD6}" type="pres">
      <dgm:prSet presAssocID="{51A2D032-13A0-4F5A-996C-AD83ED2A6E9A}" presName="parentText" presStyleLbl="node1" presStyleIdx="0" presStyleCnt="0">
        <dgm:presLayoutVars>
          <dgm:chMax val="0"/>
          <dgm:bulletEnabled val="1"/>
        </dgm:presLayoutVars>
      </dgm:prSet>
      <dgm:spPr/>
    </dgm:pt>
    <dgm:pt modelId="{157E3889-E543-455A-8A4C-9ED15625FD27}" type="pres">
      <dgm:prSet presAssocID="{51A2D032-13A0-4F5A-996C-AD83ED2A6E9A}" presName="parentRect" presStyleLbl="alignNode1" presStyleIdx="1" presStyleCnt="2"/>
      <dgm:spPr/>
    </dgm:pt>
    <dgm:pt modelId="{71997DD7-68A6-4EFB-9AC4-00A1CB042077}" type="pres">
      <dgm:prSet presAssocID="{51A2D032-13A0-4F5A-996C-AD83ED2A6E9A}" presName="adorn" presStyleLbl="fgAccFollow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omment Heart with solid fill"/>
        </a:ext>
      </dgm:extLst>
    </dgm:pt>
  </dgm:ptLst>
  <dgm:cxnLst>
    <dgm:cxn modelId="{FAA66C0C-ECB3-4AB2-BCAD-3AE152DFB484}" type="presOf" srcId="{379B0596-B8F6-45BF-B815-7A9EF68F4BE4}" destId="{30DB4E64-4DA5-48D5-B604-A4F6E31608FD}" srcOrd="0" destOrd="0" presId="urn:microsoft.com/office/officeart/2005/8/layout/bList2"/>
    <dgm:cxn modelId="{54E74923-965D-4816-9D65-2B980B375809}" type="presOf" srcId="{94D39D12-A53A-4FE4-8056-B216178DA4C3}" destId="{BEA826C9-15A3-4A22-804D-83BDB454899C}" srcOrd="0" destOrd="0" presId="urn:microsoft.com/office/officeart/2005/8/layout/bList2"/>
    <dgm:cxn modelId="{9E602927-2291-4204-97CD-CCF79602C7D0}" type="presOf" srcId="{0D1C8F2B-97CF-48C7-86B3-4535993B856E}" destId="{545A7DDA-C620-4BE5-9D5A-B4462F283FD9}" srcOrd="0" destOrd="0" presId="urn:microsoft.com/office/officeart/2005/8/layout/bList2"/>
    <dgm:cxn modelId="{47874C42-D583-4D2B-BEE5-9515C4546F01}" type="presOf" srcId="{51A2D032-13A0-4F5A-996C-AD83ED2A6E9A}" destId="{5F1C7495-3A3F-4DD7-AB0F-90D566287CD6}" srcOrd="0" destOrd="0" presId="urn:microsoft.com/office/officeart/2005/8/layout/bList2"/>
    <dgm:cxn modelId="{839A2869-C650-4BF2-9A28-8E4CA56BA858}" srcId="{379B0596-B8F6-45BF-B815-7A9EF68F4BE4}" destId="{51A2D032-13A0-4F5A-996C-AD83ED2A6E9A}" srcOrd="1" destOrd="0" parTransId="{630EF119-1349-4386-B461-187D606398CC}" sibTransId="{1B30BB59-C4DC-4BA2-8332-756B476C51FE}"/>
    <dgm:cxn modelId="{367C5951-A64B-4318-8220-4E32891717B4}" type="presOf" srcId="{03B0B73E-B0C5-4740-9297-E9B75508F0FD}" destId="{D9C1FC77-5BAA-44E0-B50F-9F648055E758}" srcOrd="0" destOrd="0" presId="urn:microsoft.com/office/officeart/2005/8/layout/bList2"/>
    <dgm:cxn modelId="{7DDDBD56-E7F6-4A46-9586-5690ED73B727}" type="presOf" srcId="{0CCC97E6-4A9B-466F-AA76-E6AB9F4E5185}" destId="{BDEAC92D-2CD0-4B3E-969B-E0B0EAE2AA63}" srcOrd="0" destOrd="0" presId="urn:microsoft.com/office/officeart/2005/8/layout/bList2"/>
    <dgm:cxn modelId="{C558B080-976B-459F-8625-FBB27E53C4D9}" type="presOf" srcId="{D80EE801-EA2C-48B9-8D06-303E3F066109}" destId="{BEA826C9-15A3-4A22-804D-83BDB454899C}" srcOrd="0" destOrd="1" presId="urn:microsoft.com/office/officeart/2005/8/layout/bList2"/>
    <dgm:cxn modelId="{4F925C84-CE68-4590-ADC5-3B767D021D16}" srcId="{0CCC97E6-4A9B-466F-AA76-E6AB9F4E5185}" destId="{03B0B73E-B0C5-4740-9297-E9B75508F0FD}" srcOrd="0" destOrd="0" parTransId="{CA79F026-4C84-416C-A3EE-2F3B1F6BB54C}" sibTransId="{358461D8-C8B4-48FD-AF2A-5D7DE3ADF245}"/>
    <dgm:cxn modelId="{CC55A585-2D9F-485F-B431-9AC1082EBFB6}" srcId="{51A2D032-13A0-4F5A-996C-AD83ED2A6E9A}" destId="{94D39D12-A53A-4FE4-8056-B216178DA4C3}" srcOrd="0" destOrd="0" parTransId="{79DF5D85-2011-4853-8207-040A9AF82771}" sibTransId="{7D9B6770-06C9-4AD7-82C9-00FB58F88214}"/>
    <dgm:cxn modelId="{A618C591-8D81-4201-B057-40DEC346263F}" type="presOf" srcId="{0CCC97E6-4A9B-466F-AA76-E6AB9F4E5185}" destId="{C3FB050A-6BAD-440A-A9F7-BC627F0B5F90}" srcOrd="1" destOrd="0" presId="urn:microsoft.com/office/officeart/2005/8/layout/bList2"/>
    <dgm:cxn modelId="{9F932DC6-834B-40AA-9E8A-092EE8A4B0A6}" srcId="{379B0596-B8F6-45BF-B815-7A9EF68F4BE4}" destId="{0CCC97E6-4A9B-466F-AA76-E6AB9F4E5185}" srcOrd="0" destOrd="0" parTransId="{BA6DFF5F-0B92-46FA-A3C4-D4659987A166}" sibTransId="{0D1C8F2B-97CF-48C7-86B3-4535993B856E}"/>
    <dgm:cxn modelId="{D4E5ABCF-BBE7-4585-87D4-F21A1F03C77E}" type="presOf" srcId="{51A2D032-13A0-4F5A-996C-AD83ED2A6E9A}" destId="{157E3889-E543-455A-8A4C-9ED15625FD27}" srcOrd="1" destOrd="0" presId="urn:microsoft.com/office/officeart/2005/8/layout/bList2"/>
    <dgm:cxn modelId="{559055D8-1B8E-4B89-AB42-01C388C28519}" srcId="{51A2D032-13A0-4F5A-996C-AD83ED2A6E9A}" destId="{D80EE801-EA2C-48B9-8D06-303E3F066109}" srcOrd="1" destOrd="0" parTransId="{0241EBDB-FAC0-484F-A874-68A82891A573}" sibTransId="{03FD658B-12E5-4107-8517-F7565DF52885}"/>
    <dgm:cxn modelId="{5D39A4CE-624B-457B-8E6A-9687D0ACAC80}" type="presParOf" srcId="{30DB4E64-4DA5-48D5-B604-A4F6E31608FD}" destId="{D84C57A7-87E1-4782-942A-216ED4C27D03}" srcOrd="0" destOrd="0" presId="urn:microsoft.com/office/officeart/2005/8/layout/bList2"/>
    <dgm:cxn modelId="{3BFEA0A1-F751-4BE9-8A3F-4BACE2C1FFB2}" type="presParOf" srcId="{D84C57A7-87E1-4782-942A-216ED4C27D03}" destId="{D9C1FC77-5BAA-44E0-B50F-9F648055E758}" srcOrd="0" destOrd="0" presId="urn:microsoft.com/office/officeart/2005/8/layout/bList2"/>
    <dgm:cxn modelId="{0768B913-1CE2-4B05-A549-3DF41D5CB4C4}" type="presParOf" srcId="{D84C57A7-87E1-4782-942A-216ED4C27D03}" destId="{BDEAC92D-2CD0-4B3E-969B-E0B0EAE2AA63}" srcOrd="1" destOrd="0" presId="urn:microsoft.com/office/officeart/2005/8/layout/bList2"/>
    <dgm:cxn modelId="{E019B56F-7EC6-486E-BE14-3AC235430054}" type="presParOf" srcId="{D84C57A7-87E1-4782-942A-216ED4C27D03}" destId="{C3FB050A-6BAD-440A-A9F7-BC627F0B5F90}" srcOrd="2" destOrd="0" presId="urn:microsoft.com/office/officeart/2005/8/layout/bList2"/>
    <dgm:cxn modelId="{80DE36F9-48FD-46E2-B79A-5C7D519D01D5}" type="presParOf" srcId="{D84C57A7-87E1-4782-942A-216ED4C27D03}" destId="{5FAB183D-6CCF-4FCB-8178-D9F990A05A97}" srcOrd="3" destOrd="0" presId="urn:microsoft.com/office/officeart/2005/8/layout/bList2"/>
    <dgm:cxn modelId="{799713E3-5E29-4542-A010-75B32E81D0D7}" type="presParOf" srcId="{30DB4E64-4DA5-48D5-B604-A4F6E31608FD}" destId="{545A7DDA-C620-4BE5-9D5A-B4462F283FD9}" srcOrd="1" destOrd="0" presId="urn:microsoft.com/office/officeart/2005/8/layout/bList2"/>
    <dgm:cxn modelId="{A17EA8F6-3BED-4C61-BD40-57E5B595E141}" type="presParOf" srcId="{30DB4E64-4DA5-48D5-B604-A4F6E31608FD}" destId="{80F39F06-0EAC-4774-A1DE-2BD18482A462}" srcOrd="2" destOrd="0" presId="urn:microsoft.com/office/officeart/2005/8/layout/bList2"/>
    <dgm:cxn modelId="{6000A83A-C42E-496B-A51B-9F71E0E727EA}" type="presParOf" srcId="{80F39F06-0EAC-4774-A1DE-2BD18482A462}" destId="{BEA826C9-15A3-4A22-804D-83BDB454899C}" srcOrd="0" destOrd="0" presId="urn:microsoft.com/office/officeart/2005/8/layout/bList2"/>
    <dgm:cxn modelId="{A4ED0CE8-E829-4837-83C9-1907BEB9EC1F}" type="presParOf" srcId="{80F39F06-0EAC-4774-A1DE-2BD18482A462}" destId="{5F1C7495-3A3F-4DD7-AB0F-90D566287CD6}" srcOrd="1" destOrd="0" presId="urn:microsoft.com/office/officeart/2005/8/layout/bList2"/>
    <dgm:cxn modelId="{DCA456B0-AE84-43F4-A8BF-E209D2A5B6EF}" type="presParOf" srcId="{80F39F06-0EAC-4774-A1DE-2BD18482A462}" destId="{157E3889-E543-455A-8A4C-9ED15625FD27}" srcOrd="2" destOrd="0" presId="urn:microsoft.com/office/officeart/2005/8/layout/bList2"/>
    <dgm:cxn modelId="{0A3AAEFB-EA4B-49CD-923B-745CED8C9900}" type="presParOf" srcId="{80F39F06-0EAC-4774-A1DE-2BD18482A462}" destId="{71997DD7-68A6-4EFB-9AC4-00A1CB042077}"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a:solidFill>
          <a:srgbClr val="996633"/>
        </a:solidFill>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custT="1"/>
      <dgm:spPr>
        <a:ln w="25400">
          <a:solidFill>
            <a:srgbClr val="996633"/>
          </a:solidFill>
        </a:ln>
      </dgm:spPr>
      <dgm:t>
        <a:bodyPr/>
        <a:lstStyle/>
        <a:p>
          <a:r>
            <a:rPr lang="en-US" sz="2000"/>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custT="1"/>
      <dgm:spPr>
        <a:ln>
          <a:solidFill>
            <a:srgbClr val="996633"/>
          </a:solidFill>
        </a:ln>
      </dgm:spPr>
      <dgm:t>
        <a:bodyPr/>
        <a:lstStyle/>
        <a:p>
          <a:r>
            <a:rPr lang="en-US" sz="2000"/>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custT="1"/>
      <dgm:spPr>
        <a:ln>
          <a:solidFill>
            <a:srgbClr val="996633"/>
          </a:solidFill>
        </a:ln>
      </dgm:spPr>
      <dgm:t>
        <a:bodyPr/>
        <a:lstStyle/>
        <a:p>
          <a:r>
            <a:rPr lang="en-US" sz="2000"/>
            <a:t>Add look and feel</a:t>
          </a:r>
        </a:p>
      </dgm:t>
    </dgm:pt>
    <dgm:pt modelId="{7A94B741-C6A6-4C8F-8349-2B30C09B823C}" type="parTrans" cxnId="{1D93BA2E-57DE-428B-99AA-54B4239CEE08}">
      <dgm:prSet/>
      <dgm:spPr>
        <a:ln>
          <a:solidFill>
            <a:srgbClr val="996633"/>
          </a:solidFill>
        </a:ln>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358" y="2230"/>
          <a:ext cx="1700096" cy="850048"/>
        </a:xfrm>
        <a:prstGeom prst="roundRect">
          <a:avLst>
            <a:gd name="adj" fmla="val 10000"/>
          </a:avLst>
        </a:prstGeom>
        <a:solidFill>
          <a:srgbClr val="996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Core Lab</a:t>
          </a:r>
          <a:br>
            <a:rPr lang="en-US" sz="2600" kern="1200"/>
          </a:br>
          <a:r>
            <a:rPr lang="en-US" sz="2600" kern="1200"/>
            <a:t>(path A)</a:t>
          </a:r>
        </a:p>
      </dsp:txBody>
      <dsp:txXfrm>
        <a:off x="1348255" y="27127"/>
        <a:ext cx="1650302" cy="800254"/>
      </dsp:txXfrm>
    </dsp:sp>
    <dsp:sp modelId="{62E344D5-AC35-4EBB-8BD0-F9B14BF1CA54}">
      <dsp:nvSpPr>
        <dsp:cNvPr id="0" name=""/>
        <dsp:cNvSpPr/>
      </dsp:nvSpPr>
      <dsp:spPr>
        <a:xfrm>
          <a:off x="1493368" y="852279"/>
          <a:ext cx="170009" cy="637536"/>
        </a:xfrm>
        <a:custGeom>
          <a:avLst/>
          <a:gdLst/>
          <a:ahLst/>
          <a:cxnLst/>
          <a:rect l="0" t="0" r="0" b="0"/>
          <a:pathLst>
            <a:path>
              <a:moveTo>
                <a:pt x="0" y="0"/>
              </a:moveTo>
              <a:lnTo>
                <a:pt x="0" y="637536"/>
              </a:lnTo>
              <a:lnTo>
                <a:pt x="170009" y="63753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377" y="106479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App setup</a:t>
          </a:r>
        </a:p>
      </dsp:txBody>
      <dsp:txXfrm>
        <a:off x="1688274" y="1089688"/>
        <a:ext cx="1310283" cy="800254"/>
      </dsp:txXfrm>
    </dsp:sp>
    <dsp:sp modelId="{2DC62A81-ECAF-477B-A2FA-73D3C16396BA}">
      <dsp:nvSpPr>
        <dsp:cNvPr id="0" name=""/>
        <dsp:cNvSpPr/>
      </dsp:nvSpPr>
      <dsp:spPr>
        <a:xfrm>
          <a:off x="1493368" y="852279"/>
          <a:ext cx="170009" cy="1700096"/>
        </a:xfrm>
        <a:custGeom>
          <a:avLst/>
          <a:gdLst/>
          <a:ahLst/>
          <a:cxnLst/>
          <a:rect l="0" t="0" r="0" b="0"/>
          <a:pathLst>
            <a:path>
              <a:moveTo>
                <a:pt x="0" y="0"/>
              </a:moveTo>
              <a:lnTo>
                <a:pt x="0" y="1700096"/>
              </a:lnTo>
              <a:lnTo>
                <a:pt x="170009" y="17000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377" y="212735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tab with SSO</a:t>
          </a:r>
        </a:p>
      </dsp:txBody>
      <dsp:txXfrm>
        <a:off x="1688274" y="2152248"/>
        <a:ext cx="1310283" cy="800254"/>
      </dsp:txXfrm>
    </dsp:sp>
    <dsp:sp modelId="{85666977-1668-4D1F-9FFE-CD18F785640D}">
      <dsp:nvSpPr>
        <dsp:cNvPr id="0" name=""/>
        <dsp:cNvSpPr/>
      </dsp:nvSpPr>
      <dsp:spPr>
        <a:xfrm>
          <a:off x="1493368" y="852279"/>
          <a:ext cx="170009" cy="2762657"/>
        </a:xfrm>
        <a:custGeom>
          <a:avLst/>
          <a:gdLst/>
          <a:ahLst/>
          <a:cxnLst/>
          <a:rect l="0" t="0" r="0" b="0"/>
          <a:pathLst>
            <a:path>
              <a:moveTo>
                <a:pt x="0" y="0"/>
              </a:moveTo>
              <a:lnTo>
                <a:pt x="0" y="2762657"/>
              </a:lnTo>
              <a:lnTo>
                <a:pt x="170009" y="2762657"/>
              </a:lnTo>
            </a:path>
          </a:pathLst>
        </a:custGeom>
        <a:noFill/>
        <a:ln w="25400" cap="flat" cmpd="sng" algn="ctr">
          <a:solidFill>
            <a:srgbClr val="996633"/>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377" y="318991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look and feel</a:t>
          </a:r>
        </a:p>
      </dsp:txBody>
      <dsp:txXfrm>
        <a:off x="1688274" y="3214808"/>
        <a:ext cx="1310283" cy="800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1FC77-5BAA-44E0-B50F-9F648055E758}">
      <dsp:nvSpPr>
        <dsp:cNvPr id="0" name=""/>
        <dsp:cNvSpPr/>
      </dsp:nvSpPr>
      <dsp:spPr>
        <a:xfrm>
          <a:off x="8240" y="2022033"/>
          <a:ext cx="3559092" cy="2656787"/>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t>Available in Teams side navigation – easier than a bookmark or app launcher tile</a:t>
          </a:r>
          <a:endParaRPr lang="en-US" sz="2000" kern="1200" dirty="0"/>
        </a:p>
        <a:p>
          <a:pPr marL="228600" lvl="1" indent="-228600" algn="l" defTabSz="889000">
            <a:lnSpc>
              <a:spcPct val="90000"/>
            </a:lnSpc>
            <a:spcBef>
              <a:spcPct val="0"/>
            </a:spcBef>
            <a:spcAft>
              <a:spcPct val="15000"/>
            </a:spcAft>
            <a:buFont typeface="Arial" panose="020B0604020202020204" pitchFamily="34" charset="0"/>
            <a:buChar char="•"/>
          </a:pPr>
          <a:r>
            <a:rPr lang="en-US" sz="2000" b="0" kern="1200" dirty="0"/>
            <a:t>Employees can find apps in Teams app store; "featured" by your org or shared by colleagues</a:t>
          </a:r>
          <a:endParaRPr lang="en-US" sz="2000" kern="1200" dirty="0"/>
        </a:p>
      </dsp:txBody>
      <dsp:txXfrm>
        <a:off x="70492" y="2084285"/>
        <a:ext cx="3434588" cy="2594535"/>
      </dsp:txXfrm>
    </dsp:sp>
    <dsp:sp modelId="{C3FB050A-6BAD-440A-A9F7-BC627F0B5F90}">
      <dsp:nvSpPr>
        <dsp:cNvPr id="0" name=""/>
        <dsp:cNvSpPr/>
      </dsp:nvSpPr>
      <dsp:spPr>
        <a:xfrm>
          <a:off x="8240" y="4678821"/>
          <a:ext cx="3559092" cy="114241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US" sz="2600" b="1" kern="1200" dirty="0"/>
            <a:t>Discoverability</a:t>
          </a:r>
          <a:endParaRPr lang="en-US" sz="2600" kern="1200" dirty="0"/>
        </a:p>
      </dsp:txBody>
      <dsp:txXfrm>
        <a:off x="8240" y="4678821"/>
        <a:ext cx="2506403" cy="1142418"/>
      </dsp:txXfrm>
    </dsp:sp>
    <dsp:sp modelId="{5FAB183D-6CCF-4FCB-8178-D9F990A05A97}">
      <dsp:nvSpPr>
        <dsp:cNvPr id="0" name=""/>
        <dsp:cNvSpPr/>
      </dsp:nvSpPr>
      <dsp:spPr>
        <a:xfrm>
          <a:off x="2615324" y="4860283"/>
          <a:ext cx="1245682" cy="124568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F722CB-4CF2-4103-A73B-46B9D034EA87}">
      <dsp:nvSpPr>
        <dsp:cNvPr id="0" name=""/>
        <dsp:cNvSpPr/>
      </dsp:nvSpPr>
      <dsp:spPr>
        <a:xfrm>
          <a:off x="4169616" y="2022033"/>
          <a:ext cx="3559092" cy="2656787"/>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All solutions in one place</a:t>
          </a:r>
        </a:p>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Use Teams app policies to auto-install and pin apps for employees who need it</a:t>
          </a:r>
        </a:p>
      </dsp:txBody>
      <dsp:txXfrm>
        <a:off x="4231868" y="2084285"/>
        <a:ext cx="3434588" cy="2594535"/>
      </dsp:txXfrm>
    </dsp:sp>
    <dsp:sp modelId="{96EA7FC6-C50A-492D-B53A-D422A20B57F7}">
      <dsp:nvSpPr>
        <dsp:cNvPr id="0" name=""/>
        <dsp:cNvSpPr/>
      </dsp:nvSpPr>
      <dsp:spPr>
        <a:xfrm>
          <a:off x="4169616" y="4678821"/>
          <a:ext cx="3559092" cy="114241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US" sz="2600" b="1" kern="1200" dirty="0"/>
            <a:t>Employee Experience</a:t>
          </a:r>
          <a:endParaRPr lang="en-US" sz="2600" b="0" kern="1200" dirty="0"/>
        </a:p>
      </dsp:txBody>
      <dsp:txXfrm>
        <a:off x="4169616" y="4678821"/>
        <a:ext cx="2506403" cy="1142418"/>
      </dsp:txXfrm>
    </dsp:sp>
    <dsp:sp modelId="{297BBB11-E7CF-42E0-854B-EF6161DB140D}">
      <dsp:nvSpPr>
        <dsp:cNvPr id="0" name=""/>
        <dsp:cNvSpPr/>
      </dsp:nvSpPr>
      <dsp:spPr>
        <a:xfrm>
          <a:off x="6776700" y="4860283"/>
          <a:ext cx="1245682" cy="124568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DFBB0-7E30-4760-A146-C2C26874862E}">
      <dsp:nvSpPr>
        <dsp:cNvPr id="0" name=""/>
        <dsp:cNvSpPr/>
      </dsp:nvSpPr>
      <dsp:spPr>
        <a:xfrm>
          <a:off x="8330993" y="2022033"/>
          <a:ext cx="3559092" cy="2656787"/>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t" anchorCtr="0">
          <a:noAutofit/>
        </a:bodyPr>
        <a:lstStyle/>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Users and admins can pin apps to the side bar, increasing app usage</a:t>
          </a:r>
        </a:p>
        <a:p>
          <a:pPr marL="228600" lvl="1" indent="-228600" algn="l" defTabSz="1022350">
            <a:lnSpc>
              <a:spcPct val="90000"/>
            </a:lnSpc>
            <a:spcBef>
              <a:spcPct val="0"/>
            </a:spcBef>
            <a:spcAft>
              <a:spcPct val="15000"/>
            </a:spcAft>
            <a:buFont typeface="Arial" panose="020B0604020202020204" pitchFamily="34" charset="0"/>
            <a:buChar char="•"/>
          </a:pPr>
          <a:r>
            <a:rPr lang="en-US" sz="2300" b="0" kern="1200" dirty="0"/>
            <a:t>(preview) Use in Outlook and Office.com as well as in Teams</a:t>
          </a:r>
        </a:p>
      </dsp:txBody>
      <dsp:txXfrm>
        <a:off x="8393245" y="2084285"/>
        <a:ext cx="3434588" cy="2594535"/>
      </dsp:txXfrm>
    </dsp:sp>
    <dsp:sp modelId="{F083AA37-2B2B-4A38-A41A-346B6C2CC082}">
      <dsp:nvSpPr>
        <dsp:cNvPr id="0" name=""/>
        <dsp:cNvSpPr/>
      </dsp:nvSpPr>
      <dsp:spPr>
        <a:xfrm>
          <a:off x="8330993" y="4678821"/>
          <a:ext cx="3559092" cy="1142418"/>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marL="0" lvl="0" indent="0" algn="l" defTabSz="1155700">
            <a:lnSpc>
              <a:spcPct val="90000"/>
            </a:lnSpc>
            <a:spcBef>
              <a:spcPct val="0"/>
            </a:spcBef>
            <a:spcAft>
              <a:spcPct val="35000"/>
            </a:spcAft>
            <a:buFont typeface="Arial" panose="020B0604020202020204" pitchFamily="34" charset="0"/>
            <a:buNone/>
          </a:pPr>
          <a:r>
            <a:rPr lang="en-US" sz="2600" b="1" kern="1200" dirty="0"/>
            <a:t>User Engagement</a:t>
          </a:r>
          <a:endParaRPr lang="en-US" sz="2600" b="0" kern="1200" dirty="0"/>
        </a:p>
      </dsp:txBody>
      <dsp:txXfrm>
        <a:off x="8330993" y="4678821"/>
        <a:ext cx="2506403" cy="1142418"/>
      </dsp:txXfrm>
    </dsp:sp>
    <dsp:sp modelId="{7480E8F3-6C2E-48A0-96A7-230978B89630}">
      <dsp:nvSpPr>
        <dsp:cNvPr id="0" name=""/>
        <dsp:cNvSpPr/>
      </dsp:nvSpPr>
      <dsp:spPr>
        <a:xfrm>
          <a:off x="10938077" y="4860283"/>
          <a:ext cx="1245682" cy="1245682"/>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358" y="2230"/>
          <a:ext cx="1700096" cy="850048"/>
        </a:xfrm>
        <a:prstGeom prst="roundRect">
          <a:avLst>
            <a:gd name="adj" fmla="val 10000"/>
          </a:avLst>
        </a:prstGeom>
        <a:solidFill>
          <a:srgbClr val="996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Core Lab</a:t>
          </a:r>
          <a:br>
            <a:rPr lang="en-US" sz="2600" kern="1200"/>
          </a:br>
          <a:r>
            <a:rPr lang="en-US" sz="2600" kern="1200"/>
            <a:t>(path A)</a:t>
          </a:r>
        </a:p>
      </dsp:txBody>
      <dsp:txXfrm>
        <a:off x="1348255" y="27127"/>
        <a:ext cx="1650302" cy="800254"/>
      </dsp:txXfrm>
    </dsp:sp>
    <dsp:sp modelId="{62E344D5-AC35-4EBB-8BD0-F9B14BF1CA54}">
      <dsp:nvSpPr>
        <dsp:cNvPr id="0" name=""/>
        <dsp:cNvSpPr/>
      </dsp:nvSpPr>
      <dsp:spPr>
        <a:xfrm>
          <a:off x="1493368" y="852279"/>
          <a:ext cx="170009" cy="637536"/>
        </a:xfrm>
        <a:custGeom>
          <a:avLst/>
          <a:gdLst/>
          <a:ahLst/>
          <a:cxnLst/>
          <a:rect l="0" t="0" r="0" b="0"/>
          <a:pathLst>
            <a:path>
              <a:moveTo>
                <a:pt x="0" y="0"/>
              </a:moveTo>
              <a:lnTo>
                <a:pt x="0" y="637536"/>
              </a:lnTo>
              <a:lnTo>
                <a:pt x="170009" y="63753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377" y="106479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App setup</a:t>
          </a:r>
        </a:p>
      </dsp:txBody>
      <dsp:txXfrm>
        <a:off x="1688274" y="1089688"/>
        <a:ext cx="1310283" cy="800254"/>
      </dsp:txXfrm>
    </dsp:sp>
    <dsp:sp modelId="{2DC62A81-ECAF-477B-A2FA-73D3C16396BA}">
      <dsp:nvSpPr>
        <dsp:cNvPr id="0" name=""/>
        <dsp:cNvSpPr/>
      </dsp:nvSpPr>
      <dsp:spPr>
        <a:xfrm>
          <a:off x="1493368" y="852279"/>
          <a:ext cx="170009" cy="1700096"/>
        </a:xfrm>
        <a:custGeom>
          <a:avLst/>
          <a:gdLst/>
          <a:ahLst/>
          <a:cxnLst/>
          <a:rect l="0" t="0" r="0" b="0"/>
          <a:pathLst>
            <a:path>
              <a:moveTo>
                <a:pt x="0" y="0"/>
              </a:moveTo>
              <a:lnTo>
                <a:pt x="0" y="1700096"/>
              </a:lnTo>
              <a:lnTo>
                <a:pt x="170009" y="17000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377" y="212735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tab with SSO</a:t>
          </a:r>
        </a:p>
      </dsp:txBody>
      <dsp:txXfrm>
        <a:off x="1688274" y="2152248"/>
        <a:ext cx="1310283" cy="800254"/>
      </dsp:txXfrm>
    </dsp:sp>
    <dsp:sp modelId="{85666977-1668-4D1F-9FFE-CD18F785640D}">
      <dsp:nvSpPr>
        <dsp:cNvPr id="0" name=""/>
        <dsp:cNvSpPr/>
      </dsp:nvSpPr>
      <dsp:spPr>
        <a:xfrm>
          <a:off x="1493368" y="852279"/>
          <a:ext cx="170009" cy="2762657"/>
        </a:xfrm>
        <a:custGeom>
          <a:avLst/>
          <a:gdLst/>
          <a:ahLst/>
          <a:cxnLst/>
          <a:rect l="0" t="0" r="0" b="0"/>
          <a:pathLst>
            <a:path>
              <a:moveTo>
                <a:pt x="0" y="0"/>
              </a:moveTo>
              <a:lnTo>
                <a:pt x="0" y="2762657"/>
              </a:lnTo>
              <a:lnTo>
                <a:pt x="170009" y="2762657"/>
              </a:lnTo>
            </a:path>
          </a:pathLst>
        </a:custGeom>
        <a:noFill/>
        <a:ln w="25400" cap="flat" cmpd="sng" algn="ctr">
          <a:solidFill>
            <a:srgbClr val="996633"/>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377" y="318991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look and feel</a:t>
          </a:r>
        </a:p>
      </dsp:txBody>
      <dsp:txXfrm>
        <a:off x="1688274" y="3214808"/>
        <a:ext cx="1310283" cy="8002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722CB-4CF2-4103-A73B-46B9D034EA87}">
      <dsp:nvSpPr>
        <dsp:cNvPr id="0" name=""/>
        <dsp:cNvSpPr/>
      </dsp:nvSpPr>
      <dsp:spPr>
        <a:xfrm>
          <a:off x="9816"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No extra username and login information to manage</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Collaborators don’t need to navigate a second set of users to share their work</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Seamless login across devices</a:t>
          </a:r>
        </a:p>
      </dsp:txBody>
      <dsp:txXfrm>
        <a:off x="70700" y="2127765"/>
        <a:ext cx="3359155" cy="2537551"/>
      </dsp:txXfrm>
    </dsp:sp>
    <dsp:sp modelId="{96EA7FC6-C50A-492D-B53A-D422A20B57F7}">
      <dsp:nvSpPr>
        <dsp:cNvPr id="0" name=""/>
        <dsp:cNvSpPr/>
      </dsp:nvSpPr>
      <dsp:spPr>
        <a:xfrm>
          <a:off x="9816"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Employee Experience</a:t>
          </a:r>
          <a:endParaRPr lang="en-US" sz="3000" b="0" kern="1200" dirty="0"/>
        </a:p>
      </dsp:txBody>
      <dsp:txXfrm>
        <a:off x="9816" y="4665317"/>
        <a:ext cx="2451354" cy="1117327"/>
      </dsp:txXfrm>
    </dsp:sp>
    <dsp:sp modelId="{297BBB11-E7CF-42E0-854B-EF6161DB140D}">
      <dsp:nvSpPr>
        <dsp:cNvPr id="0" name=""/>
        <dsp:cNvSpPr/>
      </dsp:nvSpPr>
      <dsp:spPr>
        <a:xfrm>
          <a:off x="2559640" y="4842794"/>
          <a:ext cx="1218323" cy="121832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7DFBB0-7E30-4760-A146-C2C26874862E}">
      <dsp:nvSpPr>
        <dsp:cNvPr id="0" name=""/>
        <dsp:cNvSpPr/>
      </dsp:nvSpPr>
      <dsp:spPr>
        <a:xfrm>
          <a:off x="4079795"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Conforms to each customer’s policies (MFA, conditional access, etc.)</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App can enforce access from approved Teams clients, devices</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Accounts are managed by IT using established processes</a:t>
          </a:r>
        </a:p>
      </dsp:txBody>
      <dsp:txXfrm>
        <a:off x="4140679" y="2127765"/>
        <a:ext cx="3359155" cy="2537551"/>
      </dsp:txXfrm>
    </dsp:sp>
    <dsp:sp modelId="{F083AA37-2B2B-4A38-A41A-346B6C2CC082}">
      <dsp:nvSpPr>
        <dsp:cNvPr id="0" name=""/>
        <dsp:cNvSpPr/>
      </dsp:nvSpPr>
      <dsp:spPr>
        <a:xfrm>
          <a:off x="4079795"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Security</a:t>
          </a:r>
          <a:endParaRPr lang="en-US" sz="3000" b="0" kern="1200" dirty="0"/>
        </a:p>
      </dsp:txBody>
      <dsp:txXfrm>
        <a:off x="4079795" y="4665317"/>
        <a:ext cx="2451354" cy="1117327"/>
      </dsp:txXfrm>
    </dsp:sp>
    <dsp:sp modelId="{7480E8F3-6C2E-48A0-96A7-230978B89630}">
      <dsp:nvSpPr>
        <dsp:cNvPr id="0" name=""/>
        <dsp:cNvSpPr/>
      </dsp:nvSpPr>
      <dsp:spPr>
        <a:xfrm>
          <a:off x="6629620" y="4842794"/>
          <a:ext cx="1218323" cy="121832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84484E-DDFA-49D3-B7EE-C2FB6F54689A}">
      <dsp:nvSpPr>
        <dsp:cNvPr id="0" name=""/>
        <dsp:cNvSpPr/>
      </dsp:nvSpPr>
      <dsp:spPr>
        <a:xfrm>
          <a:off x="8149775"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App can access user’s Microsoft 365 content and integrate into application work streams</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App can write to Teams activity feed to notify users and draw them back to the app</a:t>
          </a:r>
        </a:p>
      </dsp:txBody>
      <dsp:txXfrm>
        <a:off x="8210659" y="2127765"/>
        <a:ext cx="3359155" cy="2537551"/>
      </dsp:txXfrm>
    </dsp:sp>
    <dsp:sp modelId="{536F35FD-DF64-49CA-86AA-6FCFF503A3B4}">
      <dsp:nvSpPr>
        <dsp:cNvPr id="0" name=""/>
        <dsp:cNvSpPr/>
      </dsp:nvSpPr>
      <dsp:spPr>
        <a:xfrm>
          <a:off x="8149775"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User Engagement</a:t>
          </a:r>
        </a:p>
      </dsp:txBody>
      <dsp:txXfrm>
        <a:off x="8149775" y="4665317"/>
        <a:ext cx="2451354" cy="1117327"/>
      </dsp:txXfrm>
    </dsp:sp>
    <dsp:sp modelId="{68A4FD25-F184-482A-B826-882DFE96A3DA}">
      <dsp:nvSpPr>
        <dsp:cNvPr id="0" name=""/>
        <dsp:cNvSpPr/>
      </dsp:nvSpPr>
      <dsp:spPr>
        <a:xfrm>
          <a:off x="10699599" y="4842794"/>
          <a:ext cx="1218323" cy="121832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336E6E-C08C-4775-AA8B-1F95FAEA4337}">
      <dsp:nvSpPr>
        <dsp:cNvPr id="0" name=""/>
        <dsp:cNvSpPr/>
      </dsp:nvSpPr>
      <dsp:spPr>
        <a:xfrm>
          <a:off x="12219755" y="2066881"/>
          <a:ext cx="3480923" cy="2598435"/>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Required for Teams App store monetization</a:t>
          </a:r>
        </a:p>
        <a:p>
          <a:pPr marL="171450" lvl="1" indent="-171450" algn="l" defTabSz="844550">
            <a:lnSpc>
              <a:spcPct val="90000"/>
            </a:lnSpc>
            <a:spcBef>
              <a:spcPct val="0"/>
            </a:spcBef>
            <a:spcAft>
              <a:spcPct val="15000"/>
            </a:spcAft>
            <a:buFont typeface="Arial" panose="020B0604020202020204" pitchFamily="34" charset="0"/>
            <a:buChar char="•"/>
          </a:pPr>
          <a:r>
            <a:rPr lang="en-US" sz="1900" b="0" kern="1200" dirty="0"/>
            <a:t>Required for Microsoft 365 App Compliance Program</a:t>
          </a:r>
        </a:p>
      </dsp:txBody>
      <dsp:txXfrm>
        <a:off x="12280639" y="2127765"/>
        <a:ext cx="3359155" cy="2537551"/>
      </dsp:txXfrm>
    </dsp:sp>
    <dsp:sp modelId="{45444D6F-061E-476C-B8A5-57D7DE821D02}">
      <dsp:nvSpPr>
        <dsp:cNvPr id="0" name=""/>
        <dsp:cNvSpPr/>
      </dsp:nvSpPr>
      <dsp:spPr>
        <a:xfrm>
          <a:off x="12219755" y="4665317"/>
          <a:ext cx="3480923" cy="111732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Commercial</a:t>
          </a:r>
        </a:p>
      </dsp:txBody>
      <dsp:txXfrm>
        <a:off x="12219755" y="4665317"/>
        <a:ext cx="2451354" cy="1117327"/>
      </dsp:txXfrm>
    </dsp:sp>
    <dsp:sp modelId="{7B3ED68D-F34F-48C7-8DD0-B8F45FFA23AF}">
      <dsp:nvSpPr>
        <dsp:cNvPr id="0" name=""/>
        <dsp:cNvSpPr/>
      </dsp:nvSpPr>
      <dsp:spPr>
        <a:xfrm>
          <a:off x="14769579" y="4842794"/>
          <a:ext cx="1218323" cy="1218323"/>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358" y="2230"/>
          <a:ext cx="1700096" cy="850048"/>
        </a:xfrm>
        <a:prstGeom prst="roundRect">
          <a:avLst>
            <a:gd name="adj" fmla="val 10000"/>
          </a:avLst>
        </a:prstGeom>
        <a:solidFill>
          <a:srgbClr val="996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Core Lab</a:t>
          </a:r>
          <a:br>
            <a:rPr lang="en-US" sz="2600" kern="1200"/>
          </a:br>
          <a:r>
            <a:rPr lang="en-US" sz="2600" kern="1200"/>
            <a:t>(path A)</a:t>
          </a:r>
        </a:p>
      </dsp:txBody>
      <dsp:txXfrm>
        <a:off x="1348255" y="27127"/>
        <a:ext cx="1650302" cy="800254"/>
      </dsp:txXfrm>
    </dsp:sp>
    <dsp:sp modelId="{62E344D5-AC35-4EBB-8BD0-F9B14BF1CA54}">
      <dsp:nvSpPr>
        <dsp:cNvPr id="0" name=""/>
        <dsp:cNvSpPr/>
      </dsp:nvSpPr>
      <dsp:spPr>
        <a:xfrm>
          <a:off x="1493368" y="852279"/>
          <a:ext cx="170009" cy="637536"/>
        </a:xfrm>
        <a:custGeom>
          <a:avLst/>
          <a:gdLst/>
          <a:ahLst/>
          <a:cxnLst/>
          <a:rect l="0" t="0" r="0" b="0"/>
          <a:pathLst>
            <a:path>
              <a:moveTo>
                <a:pt x="0" y="0"/>
              </a:moveTo>
              <a:lnTo>
                <a:pt x="0" y="637536"/>
              </a:lnTo>
              <a:lnTo>
                <a:pt x="170009" y="63753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377" y="106479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App setup</a:t>
          </a:r>
        </a:p>
      </dsp:txBody>
      <dsp:txXfrm>
        <a:off x="1688274" y="1089688"/>
        <a:ext cx="1310283" cy="800254"/>
      </dsp:txXfrm>
    </dsp:sp>
    <dsp:sp modelId="{2DC62A81-ECAF-477B-A2FA-73D3C16396BA}">
      <dsp:nvSpPr>
        <dsp:cNvPr id="0" name=""/>
        <dsp:cNvSpPr/>
      </dsp:nvSpPr>
      <dsp:spPr>
        <a:xfrm>
          <a:off x="1493368" y="852279"/>
          <a:ext cx="170009" cy="1700096"/>
        </a:xfrm>
        <a:custGeom>
          <a:avLst/>
          <a:gdLst/>
          <a:ahLst/>
          <a:cxnLst/>
          <a:rect l="0" t="0" r="0" b="0"/>
          <a:pathLst>
            <a:path>
              <a:moveTo>
                <a:pt x="0" y="0"/>
              </a:moveTo>
              <a:lnTo>
                <a:pt x="0" y="1700096"/>
              </a:lnTo>
              <a:lnTo>
                <a:pt x="170009" y="17000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377" y="212735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tab with SSO</a:t>
          </a:r>
        </a:p>
      </dsp:txBody>
      <dsp:txXfrm>
        <a:off x="1688274" y="2152248"/>
        <a:ext cx="1310283" cy="800254"/>
      </dsp:txXfrm>
    </dsp:sp>
    <dsp:sp modelId="{85666977-1668-4D1F-9FFE-CD18F785640D}">
      <dsp:nvSpPr>
        <dsp:cNvPr id="0" name=""/>
        <dsp:cNvSpPr/>
      </dsp:nvSpPr>
      <dsp:spPr>
        <a:xfrm>
          <a:off x="1493368" y="852279"/>
          <a:ext cx="170009" cy="2762657"/>
        </a:xfrm>
        <a:custGeom>
          <a:avLst/>
          <a:gdLst/>
          <a:ahLst/>
          <a:cxnLst/>
          <a:rect l="0" t="0" r="0" b="0"/>
          <a:pathLst>
            <a:path>
              <a:moveTo>
                <a:pt x="0" y="0"/>
              </a:moveTo>
              <a:lnTo>
                <a:pt x="0" y="2762657"/>
              </a:lnTo>
              <a:lnTo>
                <a:pt x="170009" y="2762657"/>
              </a:lnTo>
            </a:path>
          </a:pathLst>
        </a:custGeom>
        <a:noFill/>
        <a:ln w="25400" cap="flat" cmpd="sng" algn="ctr">
          <a:solidFill>
            <a:srgbClr val="996633"/>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377" y="318991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look and feel</a:t>
          </a:r>
        </a:p>
      </dsp:txBody>
      <dsp:txXfrm>
        <a:off x="1688274" y="3214808"/>
        <a:ext cx="1310283" cy="8002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1FC77-5BAA-44E0-B50F-9F648055E758}">
      <dsp:nvSpPr>
        <dsp:cNvPr id="0" name=""/>
        <dsp:cNvSpPr/>
      </dsp:nvSpPr>
      <dsp:spPr>
        <a:xfrm>
          <a:off x="152022" y="2017"/>
          <a:ext cx="4049629" cy="3022962"/>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110490" rIns="36830" bIns="36830" numCol="1" spcCol="1270" anchor="t" anchorCtr="0">
          <a:noAutofit/>
        </a:bodyPr>
        <a:lstStyle/>
        <a:p>
          <a:pPr marL="285750" lvl="1" indent="-285750" algn="l" defTabSz="1289050">
            <a:lnSpc>
              <a:spcPct val="90000"/>
            </a:lnSpc>
            <a:spcBef>
              <a:spcPct val="0"/>
            </a:spcBef>
            <a:spcAft>
              <a:spcPct val="15000"/>
            </a:spcAft>
            <a:buFont typeface="Arial" panose="020B0604020202020204" pitchFamily="34" charset="0"/>
            <a:buNone/>
          </a:pPr>
          <a:r>
            <a:rPr lang="en-US" sz="2900" kern="1200" dirty="0"/>
            <a:t>   App conforms to user’s choice of light, dark, or high contrast UI</a:t>
          </a:r>
        </a:p>
      </dsp:txBody>
      <dsp:txXfrm>
        <a:off x="222854" y="72849"/>
        <a:ext cx="3907965" cy="2952130"/>
      </dsp:txXfrm>
    </dsp:sp>
    <dsp:sp modelId="{C3FB050A-6BAD-440A-A9F7-BC627F0B5F90}">
      <dsp:nvSpPr>
        <dsp:cNvPr id="0" name=""/>
        <dsp:cNvSpPr/>
      </dsp:nvSpPr>
      <dsp:spPr>
        <a:xfrm>
          <a:off x="152022" y="3024979"/>
          <a:ext cx="4049629" cy="129987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44450" bIns="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US" sz="3500" b="1" kern="1200" dirty="0"/>
            <a:t>Accessibility</a:t>
          </a:r>
          <a:endParaRPr lang="en-US" sz="3500" kern="1200" dirty="0"/>
        </a:p>
      </dsp:txBody>
      <dsp:txXfrm>
        <a:off x="152022" y="3024979"/>
        <a:ext cx="2851851" cy="1299873"/>
      </dsp:txXfrm>
    </dsp:sp>
    <dsp:sp modelId="{5FAB183D-6CCF-4FCB-8178-D9F990A05A97}">
      <dsp:nvSpPr>
        <dsp:cNvPr id="0" name=""/>
        <dsp:cNvSpPr/>
      </dsp:nvSpPr>
      <dsp:spPr>
        <a:xfrm>
          <a:off x="3118431" y="3231452"/>
          <a:ext cx="1417370" cy="141737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A826C9-15A3-4A22-804D-83BDB454899C}">
      <dsp:nvSpPr>
        <dsp:cNvPr id="0" name=""/>
        <dsp:cNvSpPr/>
      </dsp:nvSpPr>
      <dsp:spPr>
        <a:xfrm>
          <a:off x="4886946" y="2017"/>
          <a:ext cx="4049629" cy="3022962"/>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110490" rIns="36830" bIns="36830" numCol="1" spcCol="1270" anchor="t" anchorCtr="0">
          <a:noAutofit/>
        </a:bodyPr>
        <a:lstStyle/>
        <a:p>
          <a:pPr marL="285750" lvl="1" indent="-285750" algn="l" defTabSz="1289050">
            <a:lnSpc>
              <a:spcPct val="90000"/>
            </a:lnSpc>
            <a:spcBef>
              <a:spcPct val="0"/>
            </a:spcBef>
            <a:spcAft>
              <a:spcPct val="15000"/>
            </a:spcAft>
            <a:buFont typeface="Arial" panose="020B0604020202020204" pitchFamily="34" charset="0"/>
            <a:buChar char="•"/>
          </a:pPr>
          <a:r>
            <a:rPr lang="en-US" sz="2900" kern="1200" dirty="0"/>
            <a:t>Apps are consistent with Teams UI guidelines</a:t>
          </a:r>
        </a:p>
        <a:p>
          <a:pPr marL="285750" lvl="1" indent="-285750" algn="l" defTabSz="1289050">
            <a:lnSpc>
              <a:spcPct val="90000"/>
            </a:lnSpc>
            <a:spcBef>
              <a:spcPct val="0"/>
            </a:spcBef>
            <a:spcAft>
              <a:spcPct val="15000"/>
            </a:spcAft>
            <a:buFont typeface="Arial" panose="020B0604020202020204" pitchFamily="34" charset="0"/>
            <a:buChar char="•"/>
          </a:pPr>
          <a:r>
            <a:rPr lang="en-US" sz="2900" kern="1200" dirty="0"/>
            <a:t>Users are already comfortable with app’s look and feel</a:t>
          </a:r>
        </a:p>
      </dsp:txBody>
      <dsp:txXfrm>
        <a:off x="4957778" y="72849"/>
        <a:ext cx="3907965" cy="2952130"/>
      </dsp:txXfrm>
    </dsp:sp>
    <dsp:sp modelId="{157E3889-E543-455A-8A4C-9ED15625FD27}">
      <dsp:nvSpPr>
        <dsp:cNvPr id="0" name=""/>
        <dsp:cNvSpPr/>
      </dsp:nvSpPr>
      <dsp:spPr>
        <a:xfrm>
          <a:off x="4886946" y="3024979"/>
          <a:ext cx="4049629" cy="129987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0" rIns="44450" bIns="0" numCol="1" spcCol="1270" anchor="ctr"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US" sz="3500" b="1" kern="1200" dirty="0"/>
            <a:t>User Engagement</a:t>
          </a:r>
        </a:p>
      </dsp:txBody>
      <dsp:txXfrm>
        <a:off x="4886946" y="3024979"/>
        <a:ext cx="2851851" cy="1299873"/>
      </dsp:txXfrm>
    </dsp:sp>
    <dsp:sp modelId="{71997DD7-68A6-4EFB-9AC4-00A1CB042077}">
      <dsp:nvSpPr>
        <dsp:cNvPr id="0" name=""/>
        <dsp:cNvSpPr/>
      </dsp:nvSpPr>
      <dsp:spPr>
        <a:xfrm>
          <a:off x="7853355" y="3231452"/>
          <a:ext cx="1417370" cy="141737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358" y="2230"/>
          <a:ext cx="1700096" cy="850048"/>
        </a:xfrm>
        <a:prstGeom prst="roundRect">
          <a:avLst>
            <a:gd name="adj" fmla="val 10000"/>
          </a:avLst>
        </a:prstGeom>
        <a:solidFill>
          <a:srgbClr val="996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Core Lab</a:t>
          </a:r>
          <a:br>
            <a:rPr lang="en-US" sz="2600" kern="1200"/>
          </a:br>
          <a:r>
            <a:rPr lang="en-US" sz="2600" kern="1200"/>
            <a:t>(path A)</a:t>
          </a:r>
        </a:p>
      </dsp:txBody>
      <dsp:txXfrm>
        <a:off x="1348255" y="27127"/>
        <a:ext cx="1650302" cy="800254"/>
      </dsp:txXfrm>
    </dsp:sp>
    <dsp:sp modelId="{62E344D5-AC35-4EBB-8BD0-F9B14BF1CA54}">
      <dsp:nvSpPr>
        <dsp:cNvPr id="0" name=""/>
        <dsp:cNvSpPr/>
      </dsp:nvSpPr>
      <dsp:spPr>
        <a:xfrm>
          <a:off x="1493368" y="852279"/>
          <a:ext cx="170009" cy="637536"/>
        </a:xfrm>
        <a:custGeom>
          <a:avLst/>
          <a:gdLst/>
          <a:ahLst/>
          <a:cxnLst/>
          <a:rect l="0" t="0" r="0" b="0"/>
          <a:pathLst>
            <a:path>
              <a:moveTo>
                <a:pt x="0" y="0"/>
              </a:moveTo>
              <a:lnTo>
                <a:pt x="0" y="637536"/>
              </a:lnTo>
              <a:lnTo>
                <a:pt x="170009" y="63753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377" y="106479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App setup</a:t>
          </a:r>
        </a:p>
      </dsp:txBody>
      <dsp:txXfrm>
        <a:off x="1688274" y="1089688"/>
        <a:ext cx="1310283" cy="800254"/>
      </dsp:txXfrm>
    </dsp:sp>
    <dsp:sp modelId="{2DC62A81-ECAF-477B-A2FA-73D3C16396BA}">
      <dsp:nvSpPr>
        <dsp:cNvPr id="0" name=""/>
        <dsp:cNvSpPr/>
      </dsp:nvSpPr>
      <dsp:spPr>
        <a:xfrm>
          <a:off x="1493368" y="852279"/>
          <a:ext cx="170009" cy="1700096"/>
        </a:xfrm>
        <a:custGeom>
          <a:avLst/>
          <a:gdLst/>
          <a:ahLst/>
          <a:cxnLst/>
          <a:rect l="0" t="0" r="0" b="0"/>
          <a:pathLst>
            <a:path>
              <a:moveTo>
                <a:pt x="0" y="0"/>
              </a:moveTo>
              <a:lnTo>
                <a:pt x="0" y="1700096"/>
              </a:lnTo>
              <a:lnTo>
                <a:pt x="170009" y="17000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377" y="212735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tab with SSO</a:t>
          </a:r>
        </a:p>
      </dsp:txBody>
      <dsp:txXfrm>
        <a:off x="1688274" y="2152248"/>
        <a:ext cx="1310283" cy="800254"/>
      </dsp:txXfrm>
    </dsp:sp>
    <dsp:sp modelId="{85666977-1668-4D1F-9FFE-CD18F785640D}">
      <dsp:nvSpPr>
        <dsp:cNvPr id="0" name=""/>
        <dsp:cNvSpPr/>
      </dsp:nvSpPr>
      <dsp:spPr>
        <a:xfrm>
          <a:off x="1493368" y="852279"/>
          <a:ext cx="170009" cy="2762657"/>
        </a:xfrm>
        <a:custGeom>
          <a:avLst/>
          <a:gdLst/>
          <a:ahLst/>
          <a:cxnLst/>
          <a:rect l="0" t="0" r="0" b="0"/>
          <a:pathLst>
            <a:path>
              <a:moveTo>
                <a:pt x="0" y="0"/>
              </a:moveTo>
              <a:lnTo>
                <a:pt x="0" y="2762657"/>
              </a:lnTo>
              <a:lnTo>
                <a:pt x="170009" y="2762657"/>
              </a:lnTo>
            </a:path>
          </a:pathLst>
        </a:custGeom>
        <a:noFill/>
        <a:ln w="25400" cap="flat" cmpd="sng" algn="ctr">
          <a:solidFill>
            <a:srgbClr val="996633"/>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377" y="318991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look and feel</a:t>
          </a:r>
        </a:p>
      </dsp:txBody>
      <dsp:txXfrm>
        <a:off x="1688274" y="3214808"/>
        <a:ext cx="1310283" cy="8002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11.80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11.80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37.812"/>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11.80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37.812"/>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56.041"/>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DE9C0-A157-4412-9F20-5271503CDF04}" type="datetimeFigureOut">
              <a:rPr lang="en-AU" smtClean="0"/>
              <a:t>4/11/2022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96D04-00DA-4B1E-9542-7B4EB47A416E}" type="slidenum">
              <a:rPr lang="en-AU" smtClean="0"/>
              <a:t>‹#›</a:t>
            </a:fld>
            <a:endParaRPr lang="en-AU"/>
          </a:p>
        </p:txBody>
      </p:sp>
    </p:spTree>
    <p:extLst>
      <p:ext uri="{BB962C8B-B14F-4D97-AF65-F5344CB8AC3E}">
        <p14:creationId xmlns:p14="http://schemas.microsoft.com/office/powerpoint/2010/main" val="109002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microsoftteams/platform/concepts/design/design-teams-app-ui-templat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for presentation along with </a:t>
            </a:r>
            <a:r>
              <a:rPr lang="en-US" sz="1200" dirty="0">
                <a:effectLst/>
                <a:latin typeface="Calibri" panose="020F0502020204030204" pitchFamily="34" charset="0"/>
                <a:ea typeface="Calibri" panose="020F0502020204030204" pitchFamily="34" charset="0"/>
                <a:cs typeface="Arial" panose="020B0604020202020204" pitchFamily="34" charset="0"/>
              </a:rPr>
              <a:t>the “A Path” (labs A-01 – A-03).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 Path” is the starting point for most students; all the extended labs are based on completing lab A-03.</a:t>
            </a:r>
          </a:p>
          <a:p>
            <a:r>
              <a:rPr lang="en-US" sz="1200" dirty="0">
                <a:effectLst/>
                <a:latin typeface="Calibri" panose="020F0502020204030204" pitchFamily="34" charset="0"/>
                <a:ea typeface="Calibri" panose="020F0502020204030204" pitchFamily="34" charset="0"/>
                <a:cs typeface="Arial" panose="020B0604020202020204" pitchFamily="34" charset="0"/>
              </a:rPr>
              <a:t>There is an alternate “B Path” (labs B-01 – B-04).</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“A” PATH IF YOUR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already use Azure AD for authentication OR</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do not authenticate users OR</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 are building new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USE THE “B” PATH IF YOUR STUDENTS:</a:t>
            </a:r>
            <a:br>
              <a:rPr lang="en-AU" dirty="0"/>
            </a:br>
            <a:r>
              <a:rPr lang="en-AU" dirty="0"/>
              <a:t> - want to build a Teams app based on an existing app that uses a non-Azure AD identity system such as Auth0, Identity Server, Okta, Ping Federate, or Azure AD B2C, or a bespoke identity system such as ASP.NET SQL based authentication</a:t>
            </a:r>
            <a:endParaRPr lang="en-US" dirty="0"/>
          </a:p>
          <a:p>
            <a:br>
              <a:rPr lang="en-US" sz="1200" dirty="0">
                <a:effectLst/>
                <a:latin typeface="Calibri" panose="020F0502020204030204" pitchFamily="34" charset="0"/>
                <a:ea typeface="Calibri" panose="020F0502020204030204" pitchFamily="34" charset="0"/>
                <a:cs typeface="Arial" panose="020B0604020202020204" pitchFamily="34" charset="0"/>
              </a:rPr>
            </a:br>
            <a:r>
              <a:rPr lang="en-US" sz="1200" dirty="0">
                <a:effectLst/>
                <a:latin typeface="Calibri" panose="020F0502020204030204" pitchFamily="34" charset="0"/>
                <a:ea typeface="Calibri" panose="020F0502020204030204" pitchFamily="34" charset="0"/>
                <a:cs typeface="Arial" panose="020B0604020202020204" pitchFamily="34" charset="0"/>
              </a:rPr>
              <a:t>The solution files for the extended labs are all built on the A-03 solution; they have been tested building on B-04 but students will need to understand the code and adapt the instructions in order to make this work.</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dirty="0">
                <a:effectLst/>
                <a:latin typeface="Calibri" panose="020F0502020204030204" pitchFamily="34" charset="0"/>
                <a:ea typeface="Calibri" panose="020F0502020204030204" pitchFamily="34" charset="0"/>
                <a:cs typeface="Arial" panose="020B0604020202020204" pitchFamily="34" charset="0"/>
              </a:rPr>
              <a:t>The extended labs can be done in any order, although not all the permutations have been tested. The /</a:t>
            </a:r>
            <a:r>
              <a:rPr lang="en-US" sz="1200" dirty="0" err="1">
                <a:effectLst/>
                <a:latin typeface="Calibri" panose="020F0502020204030204" pitchFamily="34" charset="0"/>
                <a:ea typeface="Calibri" panose="020F0502020204030204" pitchFamily="34" charset="0"/>
                <a:cs typeface="Arial" panose="020B0604020202020204" pitchFamily="34" charset="0"/>
              </a:rPr>
              <a:t>src</a:t>
            </a:r>
            <a:r>
              <a:rPr lang="en-US" sz="1200" dirty="0">
                <a:effectLst/>
                <a:latin typeface="Calibri" panose="020F0502020204030204" pitchFamily="34" charset="0"/>
                <a:ea typeface="Calibri" panose="020F0502020204030204" pitchFamily="34" charset="0"/>
                <a:cs typeface="Arial" panose="020B0604020202020204" pitchFamily="34" charset="0"/>
              </a:rPr>
              <a:t>/extend-with-capabilities/All folder contains the result of completing all of the extended labs and is useful for demonstration purposes.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1</a:t>
            </a:fld>
            <a:endParaRPr lang="en-AU"/>
          </a:p>
        </p:txBody>
      </p:sp>
    </p:spTree>
    <p:extLst>
      <p:ext uri="{BB962C8B-B14F-4D97-AF65-F5344CB8AC3E}">
        <p14:creationId xmlns:p14="http://schemas.microsoft.com/office/powerpoint/2010/main" val="2639005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demonstration:</a:t>
            </a:r>
          </a:p>
          <a:p>
            <a:r>
              <a:rPr lang="en-US" dirty="0"/>
              <a:t> - In Teams admin, show how to set the app setup policy to allow uploads</a:t>
            </a:r>
          </a:p>
          <a:p>
            <a:r>
              <a:rPr lang="en-US" dirty="0"/>
              <a:t> - In Azure AD admin, show how to enter an employee # into a test user’s profile</a:t>
            </a:r>
          </a:p>
          <a:p>
            <a:r>
              <a:rPr lang="en-US" dirty="0"/>
              <a:t> - In Azure AD show the app registration</a:t>
            </a:r>
          </a:p>
          <a:p>
            <a:r>
              <a:rPr lang="en-US" dirty="0"/>
              <a:t> - Show your working directory – ensure students understand they should copy the A01 solution folder to create this</a:t>
            </a:r>
          </a:p>
          <a:p>
            <a:r>
              <a:rPr lang="en-US" dirty="0"/>
              <a:t> - Run the app and show it working, including login and logoff</a:t>
            </a:r>
          </a:p>
        </p:txBody>
      </p:sp>
      <p:sp>
        <p:nvSpPr>
          <p:cNvPr id="4" name="Slide Number Placeholder 3"/>
          <p:cNvSpPr>
            <a:spLocks noGrp="1"/>
          </p:cNvSpPr>
          <p:nvPr>
            <p:ph type="sldNum" sz="quarter" idx="5"/>
          </p:nvPr>
        </p:nvSpPr>
        <p:spPr/>
        <p:txBody>
          <a:bodyPr/>
          <a:lstStyle/>
          <a:p>
            <a:fld id="{9C696D04-00DA-4B1E-9542-7B4EB47A416E}" type="slidenum">
              <a:rPr lang="en-AU" smtClean="0"/>
              <a:t>10</a:t>
            </a:fld>
            <a:endParaRPr lang="en-AU"/>
          </a:p>
        </p:txBody>
      </p:sp>
    </p:spTree>
    <p:extLst>
      <p:ext uri="{BB962C8B-B14F-4D97-AF65-F5344CB8AC3E}">
        <p14:creationId xmlns:p14="http://schemas.microsoft.com/office/powerpoint/2010/main" val="1806473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dirty="0"/>
              <a:t> Show the Northwind Orders personal tab; notice how it shows the user his or her own orders.</a:t>
            </a:r>
          </a:p>
          <a:p>
            <a:r>
              <a:rPr lang="en-US" dirty="0"/>
              <a:t>This is a typical use of a personal tab – to show users their own personal information.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486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a video for each lab showing a complete walk-through</a:t>
            </a:r>
          </a:p>
        </p:txBody>
      </p:sp>
      <p:sp>
        <p:nvSpPr>
          <p:cNvPr id="4" name="Slide Number Placeholder 3"/>
          <p:cNvSpPr>
            <a:spLocks noGrp="1"/>
          </p:cNvSpPr>
          <p:nvPr>
            <p:ph type="sldNum" sz="quarter" idx="5"/>
          </p:nvPr>
        </p:nvSpPr>
        <p:spPr/>
        <p:txBody>
          <a:bodyPr/>
          <a:lstStyle/>
          <a:p>
            <a:fld id="{9C696D04-00DA-4B1E-9542-7B4EB47A416E}" type="slidenum">
              <a:rPr lang="en-AU" smtClean="0"/>
              <a:t>12</a:t>
            </a:fld>
            <a:endParaRPr lang="en-AU"/>
          </a:p>
        </p:txBody>
      </p:sp>
    </p:spTree>
    <p:extLst>
      <p:ext uri="{BB962C8B-B14F-4D97-AF65-F5344CB8AC3E}">
        <p14:creationId xmlns:p14="http://schemas.microsoft.com/office/powerpoint/2010/main" val="840559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ASK ONE OF THE PARTICIPANTS TO DEMO THE APP</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859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Calibri" panose="020F0502020204030204" pitchFamily="34" charset="0"/>
              </a:rPr>
              <a:t>This deck is for presentation along with the “A Path” (labs A-01 – A-03). </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The “A Path” is the starting point for most students; all the extended labs are based on completing lab A-03.</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There is an alternate “B Path” (labs B-01 – B-04).</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USE THE “A” PATH IF YOUR STUDENTS:</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 - already use Azure AD for authentication OR</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 - do not authenticate users OR</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 - are building new applications</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USE THE “B” PATH IF YOUR STUDENTS:</a:t>
            </a:r>
            <a:r>
              <a:rPr lang="en-US" sz="1800" b="0" i="0" dirty="0">
                <a:solidFill>
                  <a:srgbClr val="444444"/>
                </a:solidFill>
                <a:effectLst/>
                <a:latin typeface="Calibri" panose="020F0502020204030204" pitchFamily="34" charset="0"/>
              </a:rPr>
              <a:t>​</a:t>
            </a:r>
            <a:br>
              <a:rPr lang="en-US" sz="1800" b="0" i="0" dirty="0">
                <a:solidFill>
                  <a:srgbClr val="444444"/>
                </a:solidFill>
                <a:effectLst/>
                <a:latin typeface="Calibri" panose="020F0502020204030204" pitchFamily="34" charset="0"/>
              </a:rPr>
            </a:br>
            <a:r>
              <a:rPr lang="en-AU" sz="1800" b="0" i="0" u="none" strike="noStrike" dirty="0">
                <a:solidFill>
                  <a:srgbClr val="000000"/>
                </a:solidFill>
                <a:effectLst/>
                <a:latin typeface="Calibri" panose="020F0502020204030204" pitchFamily="34" charset="0"/>
              </a:rPr>
              <a:t>- want to build a Teams app based on an existing app that uses a non-Azure AD identity system such as Auth0, Identity Server, Okta, Ping Federate, or Azure AD B2C, or a bespoke identity system such as ASP.NET SQL based authentication</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br>
              <a:rPr lang="en-US" sz="1800" b="0" i="0" dirty="0">
                <a:solidFill>
                  <a:srgbClr val="444444"/>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The solution files for the extended labs are all built on the A-03 solution; they have been tested building on B-04 but students will need to understand the code and adapt the instructions in order to make this work.</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The extended labs can be done in any order, although not all the permutations have been tested. The /</a:t>
            </a:r>
            <a:r>
              <a:rPr lang="en-US" sz="1800" b="0" i="0" u="none" strike="noStrike" dirty="0" err="1">
                <a:solidFill>
                  <a:srgbClr val="000000"/>
                </a:solidFill>
                <a:effectLst/>
                <a:latin typeface="Calibri" panose="020F0502020204030204" pitchFamily="34" charset="0"/>
              </a:rPr>
              <a:t>src</a:t>
            </a:r>
            <a:r>
              <a:rPr lang="en-US" sz="1800" b="0" i="0" u="none" strike="noStrike" dirty="0">
                <a:solidFill>
                  <a:srgbClr val="000000"/>
                </a:solidFill>
                <a:effectLst/>
                <a:latin typeface="Calibri" panose="020F0502020204030204" pitchFamily="34" charset="0"/>
              </a:rPr>
              <a:t>/extend-with-capabilities/All folder contains the result of completing all of the extended labs and is useful for demonstration purposes.</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994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Imagine an app that doesn’t use Azure AD. Such an app can work in Teams but it’s extra trouble for everyone who now needs to juggle two usernames, passwords,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It’s even tougher on admins or whoever is granting permission to the app, because they need to keep track of the alternate user ID for every app user and set their permissions.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Imagine a user leaves the company – will someone remember to remove their access to the app?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435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dirty="0"/>
              <a:t> Show the solution to B-02 and how the pop-up login works. Contrast with the SSO solution found in the other labs.</a:t>
            </a:r>
          </a:p>
          <a:p>
            <a:r>
              <a:rPr lang="en-US" dirty="0"/>
              <a:t>Azure AD SSO is a feature that users </a:t>
            </a:r>
            <a:r>
              <a:rPr lang="en-US" i="1" dirty="0"/>
              <a:t>don’t see</a:t>
            </a:r>
            <a:r>
              <a:rPr lang="en-US" i="0" dirty="0"/>
              <a:t> – they just use the app without having to log in again</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843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Here’s how Teams Tab SSO works. The Teams client is able to request an access token for your app to use in order to call its </a:t>
            </a:r>
            <a:r>
              <a:rPr lang="en-AU"/>
              <a:t>own back-end server.</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556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show from where you did the lab:</a:t>
            </a:r>
          </a:p>
          <a:p>
            <a:r>
              <a:rPr lang="en-US" dirty="0"/>
              <a:t> - Show your .env file; stress that students should copy .</a:t>
            </a:r>
            <a:r>
              <a:rPr lang="en-US" dirty="0" err="1"/>
              <a:t>env_sample</a:t>
            </a:r>
            <a:r>
              <a:rPr lang="en-US" dirty="0"/>
              <a:t> to make this file</a:t>
            </a:r>
          </a:p>
          <a:p>
            <a:r>
              <a:rPr lang="en-US" dirty="0"/>
              <a:t> - Show your </a:t>
            </a:r>
            <a:r>
              <a:rPr lang="en-US" dirty="0" err="1"/>
              <a:t>northwindDB</a:t>
            </a:r>
            <a:r>
              <a:rPr lang="en-US" dirty="0"/>
              <a:t> folder where you have downloaded the database</a:t>
            </a:r>
          </a:p>
          <a:p>
            <a:r>
              <a:rPr lang="en-US" dirty="0"/>
              <a:t> - Show the app manifest</a:t>
            </a:r>
          </a:p>
          <a:p>
            <a:r>
              <a:rPr lang="en-US" dirty="0"/>
              <a:t> - In /client/identity/identityClient.js show the call to </a:t>
            </a:r>
            <a:r>
              <a:rPr lang="en-US" dirty="0" err="1"/>
              <a:t>microsoftTeams.authentication.getAccessToken</a:t>
            </a:r>
            <a:r>
              <a:rPr lang="en-US" dirty="0"/>
              <a:t>() and explain</a:t>
            </a:r>
          </a:p>
          <a:p>
            <a:r>
              <a:rPr lang="en-US" dirty="0"/>
              <a:t> - In the </a:t>
            </a:r>
            <a:r>
              <a:rPr lang="en-US" dirty="0" err="1"/>
              <a:t>manifest.json</a:t>
            </a:r>
            <a:r>
              <a:rPr lang="en-US" dirty="0"/>
              <a:t> file or template, show the </a:t>
            </a:r>
            <a:r>
              <a:rPr lang="en-US" dirty="0" err="1"/>
              <a:t>webApplicationInfo</a:t>
            </a:r>
            <a:r>
              <a:rPr lang="en-US" dirty="0"/>
              <a:t> property and explain</a:t>
            </a:r>
          </a:p>
          <a:p>
            <a:r>
              <a:rPr lang="en-US" dirty="0"/>
              <a:t> - Upload and run the app in Teams</a:t>
            </a:r>
          </a:p>
        </p:txBody>
      </p:sp>
      <p:sp>
        <p:nvSpPr>
          <p:cNvPr id="4" name="Slide Number Placeholder 3"/>
          <p:cNvSpPr>
            <a:spLocks noGrp="1"/>
          </p:cNvSpPr>
          <p:nvPr>
            <p:ph type="sldNum" sz="quarter" idx="5"/>
          </p:nvPr>
        </p:nvSpPr>
        <p:spPr/>
        <p:txBody>
          <a:bodyPr/>
          <a:lstStyle/>
          <a:p>
            <a:fld id="{9C696D04-00DA-4B1E-9542-7B4EB47A416E}" type="slidenum">
              <a:rPr lang="en-AU" smtClean="0"/>
              <a:t>18</a:t>
            </a:fld>
            <a:endParaRPr lang="en-AU"/>
          </a:p>
        </p:txBody>
      </p:sp>
    </p:spTree>
    <p:extLst>
      <p:ext uri="{BB962C8B-B14F-4D97-AF65-F5344CB8AC3E}">
        <p14:creationId xmlns:p14="http://schemas.microsoft.com/office/powerpoint/2010/main" val="32900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a video for each lab showing a complete walk-through</a:t>
            </a:r>
          </a:p>
        </p:txBody>
      </p:sp>
      <p:sp>
        <p:nvSpPr>
          <p:cNvPr id="4" name="Slide Number Placeholder 3"/>
          <p:cNvSpPr>
            <a:spLocks noGrp="1"/>
          </p:cNvSpPr>
          <p:nvPr>
            <p:ph type="sldNum" sz="quarter" idx="5"/>
          </p:nvPr>
        </p:nvSpPr>
        <p:spPr/>
        <p:txBody>
          <a:bodyPr/>
          <a:lstStyle/>
          <a:p>
            <a:fld id="{9C696D04-00DA-4B1E-9542-7B4EB47A416E}" type="slidenum">
              <a:rPr lang="en-AU" smtClean="0"/>
              <a:t>19</a:t>
            </a:fld>
            <a:endParaRPr lang="en-AU"/>
          </a:p>
        </p:txBody>
      </p:sp>
    </p:spTree>
    <p:extLst>
      <p:ext uri="{BB962C8B-B14F-4D97-AF65-F5344CB8AC3E}">
        <p14:creationId xmlns:p14="http://schemas.microsoft.com/office/powerpoint/2010/main" val="3470071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Calibri" panose="020F0502020204030204" pitchFamily="34" charset="0"/>
              </a:rPr>
              <a:t>This deck is for presentation along with the “A Path” (labs A-01 – A-03). </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The “A Path” is the starting point for most students; all the extended labs are based on completing lab A-03.</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There is an alternate “B Path” (labs B-01 – B-04).</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USE THE “A” PATH IF YOUR STUDENTS:</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 - already use Azure AD for authentication OR</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 - do not authenticate users OR</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 - are building new applications</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USE THE “B” PATH IF YOUR STUDENTS:</a:t>
            </a:r>
            <a:r>
              <a:rPr lang="en-US" sz="1800" b="0" i="0" dirty="0">
                <a:solidFill>
                  <a:srgbClr val="444444"/>
                </a:solidFill>
                <a:effectLst/>
                <a:latin typeface="Calibri" panose="020F0502020204030204" pitchFamily="34" charset="0"/>
              </a:rPr>
              <a:t>​</a:t>
            </a:r>
            <a:br>
              <a:rPr lang="en-US" sz="1800" b="0" i="0" dirty="0">
                <a:solidFill>
                  <a:srgbClr val="444444"/>
                </a:solidFill>
                <a:effectLst/>
                <a:latin typeface="Calibri" panose="020F0502020204030204" pitchFamily="34" charset="0"/>
              </a:rPr>
            </a:br>
            <a:r>
              <a:rPr lang="en-AU" sz="1800" b="0" i="0" u="none" strike="noStrike" dirty="0">
                <a:solidFill>
                  <a:srgbClr val="000000"/>
                </a:solidFill>
                <a:effectLst/>
                <a:latin typeface="Calibri" panose="020F0502020204030204" pitchFamily="34" charset="0"/>
              </a:rPr>
              <a:t>- want to build a Teams app based on an existing app that uses a non-Azure AD identity system such as Auth0, Identity Server, Okta, Ping Federate, or Azure AD B2C, or a bespoke identity system such as ASP.NET SQL based authentication</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br>
              <a:rPr lang="en-US" sz="1800" b="0" i="0" dirty="0">
                <a:solidFill>
                  <a:srgbClr val="444444"/>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The solution files for the extended labs are all built on the A-03 solution; they have been tested building on B-04 but students will need to understand the code and adapt the instructions in order to make this work.</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The extended labs can be done in any order, although not all the permutations have been tested. The /</a:t>
            </a:r>
            <a:r>
              <a:rPr lang="en-US" sz="1800" b="0" i="0" u="none" strike="noStrike" dirty="0" err="1">
                <a:solidFill>
                  <a:srgbClr val="000000"/>
                </a:solidFill>
                <a:effectLst/>
                <a:latin typeface="Calibri" panose="020F0502020204030204" pitchFamily="34" charset="0"/>
              </a:rPr>
              <a:t>src</a:t>
            </a:r>
            <a:r>
              <a:rPr lang="en-US" sz="1800" b="0" i="0" u="none" strike="noStrike" dirty="0">
                <a:solidFill>
                  <a:srgbClr val="000000"/>
                </a:solidFill>
                <a:effectLst/>
                <a:latin typeface="Calibri" panose="020F0502020204030204" pitchFamily="34" charset="0"/>
              </a:rPr>
              <a:t>/extend-with-capabilities/All folder contains the result of completing all of the extended labs and is useful for demonstration purposes.</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4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Calibri" panose="020F0502020204030204" pitchFamily="34" charset="0"/>
                <a:ea typeface="Calibri" panose="020F0502020204030204" pitchFamily="34" charset="0"/>
                <a:cs typeface="Arial" panose="020B0604020202020204" pitchFamily="34" charset="0"/>
              </a:rPr>
              <a:t>ASK ONE OF THE PARTICIPANTS TO DEMO THE APP</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584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dirty="0">
                <a:solidFill>
                  <a:srgbClr val="000000"/>
                </a:solidFill>
                <a:effectLst/>
                <a:latin typeface="Calibri" panose="020F0502020204030204" pitchFamily="34" charset="0"/>
              </a:rPr>
              <a:t>This deck is for presentation along with the “A Path” (labs A-01 – A-03). </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The “A Path” is the starting point for most students; all the extended labs are based on completing lab A-03.</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There is an alternate “B Path” (labs B-01 – B-04).</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USE THE “A” PATH IF YOUR STUDENTS:</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 - already use Azure AD for authentication OR</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 - do not authenticate users OR</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 - are building new applications</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AU" sz="1800" b="0" i="0" u="none" strike="noStrike" dirty="0">
                <a:solidFill>
                  <a:srgbClr val="000000"/>
                </a:solidFill>
                <a:effectLst/>
                <a:latin typeface="Calibri" panose="020F0502020204030204" pitchFamily="34" charset="0"/>
              </a:rPr>
              <a:t>USE THE “B” PATH IF YOUR STUDENTS:</a:t>
            </a:r>
            <a:r>
              <a:rPr lang="en-US" sz="1800" b="0" i="0" dirty="0">
                <a:solidFill>
                  <a:srgbClr val="444444"/>
                </a:solidFill>
                <a:effectLst/>
                <a:latin typeface="Calibri" panose="020F0502020204030204" pitchFamily="34" charset="0"/>
              </a:rPr>
              <a:t>​</a:t>
            </a:r>
            <a:br>
              <a:rPr lang="en-US" sz="1800" b="0" i="0" dirty="0">
                <a:solidFill>
                  <a:srgbClr val="444444"/>
                </a:solidFill>
                <a:effectLst/>
                <a:latin typeface="Calibri" panose="020F0502020204030204" pitchFamily="34" charset="0"/>
              </a:rPr>
            </a:br>
            <a:r>
              <a:rPr lang="en-AU" sz="1800" b="0" i="0" u="none" strike="noStrike" dirty="0">
                <a:solidFill>
                  <a:srgbClr val="000000"/>
                </a:solidFill>
                <a:effectLst/>
                <a:latin typeface="Calibri" panose="020F0502020204030204" pitchFamily="34" charset="0"/>
              </a:rPr>
              <a:t>- want to build a Teams app based on an existing app that uses a non-Azure AD identity system such as Auth0, Identity Server, Okta, Ping Federate, or Azure AD B2C, or a bespoke identity system such as ASP.NET SQL based authentication</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br>
              <a:rPr lang="en-US" sz="1800" b="0" i="0" dirty="0">
                <a:solidFill>
                  <a:srgbClr val="444444"/>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The solution files for the extended labs are all built on the A-03 solution; they have been tested building on B-04 but students will need to understand the code and adapt the instructions in order to make this work.</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u="none" strike="noStrike" dirty="0">
                <a:solidFill>
                  <a:srgbClr val="000000"/>
                </a:solidFill>
                <a:effectLst/>
                <a:latin typeface="Calibri" panose="020F0502020204030204" pitchFamily="34" charset="0"/>
              </a:rPr>
              <a:t>The extended labs can be done in any order, although not all the permutations have been tested. The /</a:t>
            </a:r>
            <a:r>
              <a:rPr lang="en-US" sz="1800" b="0" i="0" u="none" strike="noStrike" dirty="0" err="1">
                <a:solidFill>
                  <a:srgbClr val="000000"/>
                </a:solidFill>
                <a:effectLst/>
                <a:latin typeface="Calibri" panose="020F0502020204030204" pitchFamily="34" charset="0"/>
              </a:rPr>
              <a:t>src</a:t>
            </a:r>
            <a:r>
              <a:rPr lang="en-US" sz="1800" b="0" i="0" u="none" strike="noStrike" dirty="0">
                <a:solidFill>
                  <a:srgbClr val="000000"/>
                </a:solidFill>
                <a:effectLst/>
                <a:latin typeface="Calibri" panose="020F0502020204030204" pitchFamily="34" charset="0"/>
              </a:rPr>
              <a:t>/extend-with-capabilities/All folder contains the result of completing all of the extended labs and is useful for demonstration purposes.</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19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b="0" dirty="0"/>
              <a:t> Browse to the Teams UI Kit http://aka.ms/teams-ui-kit and drill into the Figma files and look around.</a:t>
            </a:r>
          </a:p>
          <a:p>
            <a:endParaRPr lang="en-US" b="1" dirty="0"/>
          </a:p>
          <a:p>
            <a:r>
              <a:rPr lang="en-US" dirty="0"/>
              <a:t>Microsoft has published Teams UI guidelines in Figma, along with a collection of React components.</a:t>
            </a:r>
          </a:p>
          <a:p>
            <a:r>
              <a:rPr lang="en-US" dirty="0"/>
              <a:t>There is also a community project called </a:t>
            </a:r>
            <a:r>
              <a:rPr lang="en-US" dirty="0" err="1"/>
              <a:t>HtwoO</a:t>
            </a:r>
            <a:r>
              <a:rPr lang="en-US" dirty="0"/>
              <a:t> that provides CSS styles and web controls - https://aka.ms/htwoo</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134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Paste the URL to FIGMA Teams UI Kit in the group chat https://www.figma.com/community/file/916836509871353159</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Go to FIGMA and navigate throught the tookit (BE PREPARED: FIGMA takes time to load on a web browser)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Go to Layout and show the SAVE / CANCEL buttons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Go to Colors and show the Teams brand colors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Navigate to Teams documentation and show participants that there are other resources, including SDK in REACT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 </a:t>
            </a:r>
            <a:r>
              <a:rPr lang="en-US">
                <a:hlinkClick r:id="rId3"/>
              </a:rPr>
              <a:t>Designing your app with UI templates - Teams | Microsoft Docs</a:t>
            </a: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562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500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a video for each lab showing a complete walk-through</a:t>
            </a:r>
          </a:p>
        </p:txBody>
      </p:sp>
      <p:sp>
        <p:nvSpPr>
          <p:cNvPr id="4" name="Slide Number Placeholder 3"/>
          <p:cNvSpPr>
            <a:spLocks noGrp="1"/>
          </p:cNvSpPr>
          <p:nvPr>
            <p:ph type="sldNum" sz="quarter" idx="5"/>
          </p:nvPr>
        </p:nvSpPr>
        <p:spPr/>
        <p:txBody>
          <a:bodyPr/>
          <a:lstStyle/>
          <a:p>
            <a:fld id="{9C696D04-00DA-4B1E-9542-7B4EB47A416E}" type="slidenum">
              <a:rPr lang="en-AU" smtClean="0"/>
              <a:t>25</a:t>
            </a:fld>
            <a:endParaRPr lang="en-AU"/>
          </a:p>
        </p:txBody>
      </p:sp>
    </p:spTree>
    <p:extLst>
      <p:ext uri="{BB962C8B-B14F-4D97-AF65-F5344CB8AC3E}">
        <p14:creationId xmlns:p14="http://schemas.microsoft.com/office/powerpoint/2010/main" val="1047317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Calibri" panose="020F0502020204030204" pitchFamily="34" charset="0"/>
                <a:ea typeface="Calibri" panose="020F0502020204030204" pitchFamily="34" charset="0"/>
                <a:cs typeface="Arial" panose="020B0604020202020204" pitchFamily="34" charset="0"/>
              </a:rPr>
              <a:t>ASK ONE OF THE PARTICIPANTS TO DEMO THE APP</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602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First, you’ll begin with Lab A-01</a:t>
            </a:r>
          </a:p>
          <a:p>
            <a:r>
              <a:rPr lang="en-US" sz="1200" dirty="0">
                <a:effectLst/>
                <a:latin typeface="Calibri" panose="020F0502020204030204" pitchFamily="34" charset="0"/>
                <a:ea typeface="Calibri" panose="020F0502020204030204" pitchFamily="34" charset="0"/>
                <a:cs typeface="Arial" panose="020B0604020202020204" pitchFamily="34" charset="0"/>
              </a:rPr>
              <a:t>It will lead you to install the starting application, which is a simple web application that uses Azure AD for authentication.</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dirty="0">
                <a:effectLst/>
                <a:latin typeface="Calibri" panose="020F0502020204030204" pitchFamily="34" charset="0"/>
                <a:ea typeface="Calibri" panose="020F0502020204030204" pitchFamily="34" charset="0"/>
                <a:cs typeface="Arial" panose="020B0604020202020204" pitchFamily="34" charset="0"/>
              </a:rPr>
              <a:t>Over the course of the lab you’ll set up your development environment, register the app in Azure AD, set up test users, and then download and run the app.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83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prerequisites for doing the labs.</a:t>
            </a:r>
          </a:p>
          <a:p>
            <a:r>
              <a:rPr lang="en-US" dirty="0"/>
              <a:t>Lab A-01 will lead you through the setup</a:t>
            </a:r>
          </a:p>
        </p:txBody>
      </p:sp>
      <p:sp>
        <p:nvSpPr>
          <p:cNvPr id="4" name="Slide Number Placeholder 3"/>
          <p:cNvSpPr>
            <a:spLocks noGrp="1"/>
          </p:cNvSpPr>
          <p:nvPr>
            <p:ph type="sldNum" sz="quarter" idx="5"/>
          </p:nvPr>
        </p:nvSpPr>
        <p:spPr/>
        <p:txBody>
          <a:bodyPr/>
          <a:lstStyle/>
          <a:p>
            <a:fld id="{9C696D04-00DA-4B1E-9542-7B4EB47A416E}" type="slidenum">
              <a:rPr lang="en-AU" smtClean="0"/>
              <a:t>4</a:t>
            </a:fld>
            <a:endParaRPr lang="en-AU"/>
          </a:p>
        </p:txBody>
      </p:sp>
    </p:spTree>
    <p:extLst>
      <p:ext uri="{BB962C8B-B14F-4D97-AF65-F5344CB8AC3E}">
        <p14:creationId xmlns:p14="http://schemas.microsoft.com/office/powerpoint/2010/main" val="298239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 will run in NodeJS in your local web server.</a:t>
            </a:r>
          </a:p>
          <a:p>
            <a:r>
              <a:rPr lang="en-US" dirty="0"/>
              <a:t>In theory, you could run it like this – so long as you set up SSL on your web server. In this case, the web pages and backing web service would use a local URL, making only outbound access through whatever firewall you have in place.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703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 features of Teams apps that use the Microsoft Azure Bot Channel Service. This service needs to initiate HTTP requests to your app’s back-end service, but in a typical development environment, they will be blocked by your firewall.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404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issue, we’ll use a tunneling tool called </a:t>
            </a:r>
            <a:r>
              <a:rPr lang="en-US" dirty="0" err="1"/>
              <a:t>ngrok</a:t>
            </a:r>
            <a:r>
              <a:rPr lang="en-US" dirty="0"/>
              <a:t> which will open a port from the Internet to the NodeJS web server running on your development machine.</a:t>
            </a:r>
          </a:p>
          <a:p>
            <a:r>
              <a:rPr lang="en-US" dirty="0" err="1"/>
              <a:t>Ngrok</a:t>
            </a:r>
            <a:r>
              <a:rPr lang="en-US" dirty="0"/>
              <a:t> also handles host naming and SSL termination, so it’s easier to just use it for all access to your application, so that’s how the labs are written.</a:t>
            </a:r>
          </a:p>
          <a:p>
            <a:endParaRPr lang="en-US" dirty="0"/>
          </a:p>
          <a:p>
            <a:r>
              <a:rPr lang="en-US" dirty="0"/>
              <a:t>If you’re not permitted to run </a:t>
            </a:r>
            <a:r>
              <a:rPr lang="en-US" dirty="0" err="1"/>
              <a:t>ngrok</a:t>
            </a:r>
            <a:r>
              <a:rPr lang="en-US" dirty="0"/>
              <a:t>, or if it’s blocked in your enterprise’s firewall, you’ll need to either run the labs somewhere else or adapt them (in which case the Message Extension lab and any others that use the Bot framework won’t work). There are videos in the Lab A-01 (and B-01) instructions with details.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120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58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Explain the code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Show server/server.js; point out that in addition to handling web service calls, the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    </a:t>
            </a:r>
            <a:r>
              <a:rPr lang="en-AU" dirty="0" err="1"/>
              <a:t>app.use</a:t>
            </a:r>
            <a:r>
              <a:rPr lang="en-AU" dirty="0"/>
              <a:t> (</a:t>
            </a:r>
            <a:r>
              <a:rPr lang="en-AU" dirty="0" err="1"/>
              <a:t>express.static</a:t>
            </a:r>
            <a:r>
              <a:rPr lang="en-AU" dirty="0"/>
              <a:t>(‘client’));</a:t>
            </a:r>
            <a:br>
              <a:rPr lang="en-AU" dirty="0"/>
            </a:br>
            <a:r>
              <a:rPr lang="en-AU" dirty="0"/>
              <a:t>serves the client folder as static files.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127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7"/>
            <a:ext cx="3799332" cy="3799332"/>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3038477"/>
            <a:ext cx="3799332" cy="3799332"/>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6"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6" y="3038477"/>
            <a:ext cx="3799332" cy="3799332"/>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5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3" y="3038477"/>
            <a:ext cx="3799332" cy="3799332"/>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166837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8001002"/>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9093708" cy="4210812"/>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6" y="8001001"/>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4" y="3429000"/>
            <a:ext cx="9093708" cy="4210812"/>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323535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2"/>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6035040"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7199114"/>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0" y="3429000"/>
            <a:ext cx="6035040"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4" y="7199115"/>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0" y="3429000"/>
            <a:ext cx="6035040"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397408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4498848"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10"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6" y="3429000"/>
            <a:ext cx="4498848"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2" y="7199115"/>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3429000"/>
            <a:ext cx="4498848"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6"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3429000"/>
            <a:ext cx="4498848"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5841257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7200901"/>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3579876"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1" y="3429000"/>
            <a:ext cx="3579876"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7199115"/>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3429000"/>
            <a:ext cx="3579876"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3" y="3429000"/>
            <a:ext cx="3579876"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8"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3429000"/>
            <a:ext cx="3579876" cy="3429000"/>
          </a:xfrm>
          <a:blipFill>
            <a:blip r:embed="rId6"/>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016367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304575"/>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59"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59"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6"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2403420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2"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2"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3429000"/>
            <a:ext cx="3470148" cy="3470148"/>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938679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2606040" cy="26060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59" y="3429000"/>
            <a:ext cx="2606040" cy="26060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59"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3429000"/>
            <a:ext cx="2606040" cy="26060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6353177"/>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7" y="3429000"/>
            <a:ext cx="2606040" cy="260604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7"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5" y="3429000"/>
            <a:ext cx="2606040" cy="260604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5"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09143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09851" y="5669241"/>
            <a:ext cx="8693945" cy="415499"/>
          </a:xfrm>
        </p:spPr>
        <p:txBody>
          <a:bodyPr/>
          <a:lstStyle>
            <a:lvl1pPr marL="0" indent="0" algn="l">
              <a:spcBef>
                <a:spcPts val="0"/>
              </a:spcBef>
              <a:buNone/>
              <a:defRPr sz="27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09851" y="6115610"/>
            <a:ext cx="8693945" cy="323166"/>
          </a:xfrm>
        </p:spPr>
        <p:txBody>
          <a:bodyPr/>
          <a:lstStyle>
            <a:lvl1pPr marL="0" indent="0" algn="l">
              <a:spcBef>
                <a:spcPts val="0"/>
              </a:spcBef>
              <a:buNone/>
              <a:defRPr sz="21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09851" y="3038477"/>
            <a:ext cx="14799470" cy="2492990"/>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0768628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1219200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12630151" y="3067444"/>
            <a:ext cx="5217320" cy="415499"/>
          </a:xfrm>
        </p:spPr>
        <p:txBody>
          <a:bodyPr/>
          <a:lstStyle>
            <a:lvl1pPr marL="0" indent="0" algn="l">
              <a:spcBef>
                <a:spcPts val="0"/>
              </a:spcBef>
              <a:buNone/>
              <a:defRPr sz="27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12630151" y="3513812"/>
            <a:ext cx="5217320"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745459" y="3038475"/>
            <a:ext cx="9558338" cy="830997"/>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865289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745459" y="5669241"/>
            <a:ext cx="9558338" cy="415499"/>
          </a:xfrm>
        </p:spPr>
        <p:txBody>
          <a:bodyPr/>
          <a:lstStyle>
            <a:lvl1pPr marL="0" indent="0" algn="l">
              <a:spcBef>
                <a:spcPts val="0"/>
              </a:spcBef>
              <a:buNone/>
              <a:defRPr sz="27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11753850" y="1"/>
            <a:ext cx="6534150" cy="646352"/>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745459" y="6115610"/>
            <a:ext cx="9558338"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745459" y="3038475"/>
            <a:ext cx="9558338" cy="830997"/>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8612985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3464720"/>
            <a:ext cx="4773041" cy="831092"/>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0" y="3464720"/>
            <a:ext cx="10879932" cy="646352"/>
          </a:xfrm>
        </p:spPr>
        <p:txBody>
          <a:bodyPr anchor="t"/>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4" y="3028950"/>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3028950"/>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980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4725575"/>
            <a:ext cx="4773041" cy="83109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4817945"/>
            <a:ext cx="10001250" cy="646352"/>
          </a:xfrm>
        </p:spPr>
        <p:txBody>
          <a:bodyPr anchor="ctr"/>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7115930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2311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78685"/>
            <a:ext cx="2810669"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218095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878685"/>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878685"/>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143500"/>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143500"/>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878685"/>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143500"/>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758585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1442198"/>
            <a:ext cx="2383632"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1442198"/>
            <a:ext cx="2376488"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728449"/>
            <a:ext cx="2383632" cy="3679869"/>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728450"/>
            <a:ext cx="2376488" cy="367987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1452284"/>
            <a:ext cx="2393157"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748618"/>
            <a:ext cx="2393157" cy="3659700"/>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6555581" y="878684"/>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10789445" y="878684"/>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5020925" y="878684"/>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6557813" y="5163672"/>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10798410" y="5163671"/>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5020925" y="5180918"/>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876302" y="2155034"/>
            <a:ext cx="3807620" cy="1874360"/>
          </a:xfrm>
        </p:spPr>
        <p:txBody>
          <a:bodyPr/>
          <a:lstStyle>
            <a:lvl1pPr marL="0" indent="0">
              <a:buNone/>
              <a:defRPr sz="2100">
                <a:solidFill>
                  <a:schemeClr val="tx1"/>
                </a:solidFill>
              </a:defRPr>
            </a:lvl1pPr>
            <a:lvl2pPr marL="342834" indent="0">
              <a:buNone/>
              <a:defRPr sz="2100">
                <a:solidFill>
                  <a:schemeClr val="tx1"/>
                </a:solidFill>
              </a:defRPr>
            </a:lvl2pPr>
            <a:lvl3pPr marL="685668" indent="0">
              <a:buNone/>
              <a:defRPr sz="2100">
                <a:solidFill>
                  <a:schemeClr val="tx1"/>
                </a:solidFill>
              </a:defRPr>
            </a:lvl3pPr>
            <a:lvl4pPr marL="992792" indent="0">
              <a:buNone/>
              <a:defRPr sz="2100">
                <a:solidFill>
                  <a:schemeClr val="tx1"/>
                </a:solidFill>
              </a:defRPr>
            </a:lvl4pPr>
            <a:lvl5pPr marL="1283249" indent="0">
              <a:buNone/>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4688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3292444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74128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130324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7412984"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13032583"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7412984"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13032583"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506903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13032434"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13032434"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7415808"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7415809"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13032582"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13032583"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7415957"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7415957"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13032582"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13032583"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7415957"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7415957"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040966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63621"/>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876300" y="1929010"/>
            <a:ext cx="4781550" cy="7474550"/>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461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97744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1753850"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6302" y="878682"/>
            <a:ext cx="9132095" cy="913047"/>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12542108" y="878684"/>
            <a:ext cx="4871975" cy="8524874"/>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876302" y="1795130"/>
            <a:ext cx="9132095" cy="3348371"/>
          </a:xfrm>
        </p:spPr>
        <p:txBody>
          <a:bodyPr anchor="t">
            <a:noAutofit/>
          </a:bodyPr>
          <a:lstStyle>
            <a:lvl1pPr marL="0" indent="0">
              <a:spcAft>
                <a:spcPts val="900"/>
              </a:spcAft>
              <a:buFont typeface="Wingdings" panose="05000000000000000000" pitchFamily="2" charset="2"/>
              <a:buNone/>
              <a:defRPr sz="3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3428665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8524875"/>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054096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9144000" y="2984165"/>
            <a:ext cx="0" cy="43186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882395" y="878682"/>
            <a:ext cx="7342443" cy="8524875"/>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10008395" y="878684"/>
            <a:ext cx="7405688"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657791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7" y="878684"/>
            <a:ext cx="7090031" cy="127635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9360697" y="3042519"/>
            <a:ext cx="80533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876304" y="3026570"/>
            <a:ext cx="5222081" cy="3490186"/>
          </a:xfrm>
        </p:spPr>
        <p:txBody>
          <a:bodyPr/>
          <a:lstStyle>
            <a:lvl1pPr marL="0" indent="0">
              <a:lnSpc>
                <a:spcPct val="100000"/>
              </a:lnSpc>
              <a:buNone/>
              <a:defRPr sz="2700">
                <a:solidFill>
                  <a:schemeClr val="bg1"/>
                </a:solidFill>
              </a:defRPr>
            </a:lvl1pPr>
            <a:lvl2pPr marL="342834" indent="0">
              <a:buNone/>
              <a:defRPr sz="2700">
                <a:solidFill>
                  <a:schemeClr val="bg1"/>
                </a:solidFill>
              </a:defRPr>
            </a:lvl2pPr>
            <a:lvl3pPr marL="685668" indent="0">
              <a:buNone/>
              <a:defRPr sz="2700">
                <a:solidFill>
                  <a:schemeClr val="bg1"/>
                </a:solidFill>
              </a:defRPr>
            </a:lvl3pPr>
            <a:lvl4pPr marL="992792" indent="0">
              <a:buNone/>
              <a:defRPr sz="2700">
                <a:solidFill>
                  <a:schemeClr val="bg1"/>
                </a:solidFill>
              </a:defRPr>
            </a:lvl4pPr>
            <a:lvl5pPr marL="1283249" indent="0">
              <a:buNone/>
              <a:defRPr sz="2700">
                <a:solidFill>
                  <a:schemeClr val="bg1"/>
                </a:solidFill>
              </a:defRPr>
            </a:lvl5pPr>
          </a:lstStyle>
          <a:p>
            <a:pPr>
              <a:lnSpc>
                <a:spcPct val="100000"/>
              </a:lnSpc>
            </a:pPr>
            <a:r>
              <a:rPr lang="en-US" sz="27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2700" b="0">
              <a:solidFill>
                <a:schemeClr val="bg1"/>
              </a:solidFill>
              <a:latin typeface="Segoe UI" panose="020B0502040204020203" pitchFamily="34" charset="0"/>
              <a:cs typeface="Segoe UI" panose="020B0502040204020203" pitchFamily="34" charset="0"/>
            </a:endParaRPr>
          </a:p>
          <a:p>
            <a:pPr>
              <a:lnSpc>
                <a:spcPct val="100000"/>
              </a:lnSpc>
            </a:pPr>
            <a:r>
              <a:rPr lang="en-US" sz="27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9360696" y="878682"/>
            <a:ext cx="2395538"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12222959" y="878682"/>
            <a:ext cx="234091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5020927" y="878682"/>
            <a:ext cx="239315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9360697"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12222959"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5020925" y="1850235"/>
            <a:ext cx="2393157"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9360697" y="3026571"/>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9360697" y="4465675"/>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9360697" y="6241979"/>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9360697" y="7681084"/>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278683241"/>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6098384"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6" y="878684"/>
            <a:ext cx="4237293" cy="127635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10789445" y="2156530"/>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10789445" y="2703404"/>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10789447" y="3301410"/>
            <a:ext cx="5753099"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10789445" y="6438902"/>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10789445" y="6985776"/>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10789445" y="7583783"/>
            <a:ext cx="5753100"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7972425" y="2155033"/>
            <a:ext cx="2365200" cy="649247"/>
          </a:xfrm>
          <a:prstGeom prst="ellipse">
            <a:avLst/>
          </a:prstGeom>
        </p:spPr>
        <p:txBody>
          <a:bodyPr/>
          <a:lstStyle>
            <a:lvl1pPr>
              <a:defRPr sz="15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7972425" y="6439645"/>
            <a:ext cx="2365200" cy="649247"/>
          </a:xfrm>
          <a:prstGeom prst="ellipse">
            <a:avLst/>
          </a:prstGeom>
        </p:spPr>
        <p:txBody>
          <a:bodyPr/>
          <a:lstStyle>
            <a:lvl1pPr>
              <a:defRPr sz="1500"/>
            </a:lvl1pPr>
          </a:lstStyle>
          <a:p>
            <a:r>
              <a:rPr lang="en-US"/>
              <a:t>Click icon to add picture</a:t>
            </a:r>
          </a:p>
        </p:txBody>
      </p:sp>
    </p:spTree>
    <p:extLst>
      <p:ext uri="{BB962C8B-B14F-4D97-AF65-F5344CB8AC3E}">
        <p14:creationId xmlns:p14="http://schemas.microsoft.com/office/powerpoint/2010/main" val="238362184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882395" y="685800"/>
            <a:ext cx="16527780" cy="830997"/>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902496" y="6612513"/>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902496" y="7159389"/>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902496" y="7757395"/>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5119688"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5119688"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5119688"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9384507"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9384507"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9384507"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13606463"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13606463"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13606463"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1161300" y="2678116"/>
            <a:ext cx="3240000" cy="3635573"/>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5404689" y="2678116"/>
            <a:ext cx="3240000" cy="3635573"/>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9643313" y="2678116"/>
            <a:ext cx="3240000" cy="3635573"/>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13891464" y="2678116"/>
            <a:ext cx="3240000" cy="3635573"/>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46158775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accent3"/>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77126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tx1"/>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071783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7412832" y="878684"/>
            <a:ext cx="10001250" cy="1035179"/>
          </a:xfrm>
        </p:spPr>
        <p:txBody>
          <a:bodyPr anchor="t">
            <a:noAutofit/>
          </a:bodyPr>
          <a:lstStyle>
            <a:lvl1pPr marL="0" indent="0">
              <a:spcAft>
                <a:spcPts val="900"/>
              </a:spcAft>
              <a:buFont typeface="Wingdings" panose="05000000000000000000" pitchFamily="2" charset="2"/>
              <a:buNone/>
              <a:defRPr sz="54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Tree>
    <p:extLst>
      <p:ext uri="{BB962C8B-B14F-4D97-AF65-F5344CB8AC3E}">
        <p14:creationId xmlns:p14="http://schemas.microsoft.com/office/powerpoint/2010/main" val="375446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62069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7984332" y="0"/>
            <a:ext cx="10303668" cy="646331"/>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078180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16322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61797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3976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2348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0498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0002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1602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9372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8288000"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5682537"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7" y="1065371"/>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05254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155032"/>
            <a:ext cx="18288000" cy="81319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155032"/>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3148965"/>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332554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8020050" y="0"/>
            <a:ext cx="10267950" cy="646331"/>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854288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5" y="1846022"/>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4240707"/>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4240707"/>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5236829"/>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51287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5" y="6336871"/>
            <a:ext cx="16527780" cy="738665"/>
          </a:xfrm>
        </p:spPr>
        <p:txBody>
          <a:bodyPr/>
          <a:lstStyle>
            <a:lvl1pPr>
              <a:defRPr sz="48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990762"/>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7494758"/>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643650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397" y="685801"/>
            <a:ext cx="6061331" cy="738665"/>
          </a:xfrm>
        </p:spPr>
        <p:txBody>
          <a:bodyPr/>
          <a:lstStyle>
            <a:lvl1pPr>
              <a:defRPr sz="48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2007209"/>
            <a:ext cx="6060278"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6"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5"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88" y="1063781"/>
            <a:ext cx="8702942" cy="553998"/>
          </a:xfrm>
        </p:spPr>
        <p:txBody>
          <a:bodyPr/>
          <a:lstStyle>
            <a:lvl1pPr marL="0" indent="0">
              <a:buNone/>
              <a:tabLst/>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10342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6" y="685801"/>
            <a:ext cx="6046850" cy="738665"/>
          </a:xfrm>
        </p:spPr>
        <p:txBody>
          <a:bodyPr/>
          <a:lstStyle>
            <a:lvl1pPr>
              <a:defRPr sz="48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1" y="1059017"/>
            <a:ext cx="8729663" cy="553998"/>
          </a:xfrm>
        </p:spPr>
        <p:txBody>
          <a:bodyPr/>
          <a:lstStyle>
            <a:lvl1pPr marL="0" indent="0">
              <a:buNone/>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5" y="2005013"/>
            <a:ext cx="6050757"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7326420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89838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71973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6122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916633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91656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139807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877824" y="878682"/>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006179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17706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591320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079943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777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9236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876300" y="8572560"/>
            <a:ext cx="8051007" cy="830997"/>
          </a:xfrm>
        </p:spPr>
        <p:txBody>
          <a:bodyPr anchor="b"/>
          <a:lstStyle>
            <a:lvl1pPr marL="0" indent="0">
              <a:buNone/>
              <a:defRPr sz="5400">
                <a:latin typeface="+mj-lt"/>
              </a:defRPr>
            </a:lvl1pPr>
          </a:lstStyle>
          <a:p>
            <a:pPr lvl="0"/>
            <a:r>
              <a:rPr lang="en-US"/>
              <a:t>Appendix</a:t>
            </a:r>
          </a:p>
        </p:txBody>
      </p:sp>
    </p:spTree>
    <p:extLst>
      <p:ext uri="{BB962C8B-B14F-4D97-AF65-F5344CB8AC3E}">
        <p14:creationId xmlns:p14="http://schemas.microsoft.com/office/powerpoint/2010/main" val="21632779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167" eaLnBrk="0" hangingPunct="0"/>
            <a:r>
              <a:rPr lang="en-US" sz="105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65536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883113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2" y="437754"/>
            <a:ext cx="8460008" cy="830997"/>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2" y="1613329"/>
            <a:ext cx="8460008"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4" y="2"/>
            <a:ext cx="8460008" cy="646331"/>
          </a:xfrm>
        </p:spPr>
        <p:txBody>
          <a:bodyPr/>
          <a:lstStyle/>
          <a:p>
            <a:endParaRPr lang="en-US"/>
          </a:p>
        </p:txBody>
      </p:sp>
    </p:spTree>
    <p:extLst>
      <p:ext uri="{BB962C8B-B14F-4D97-AF65-F5344CB8AC3E}">
        <p14:creationId xmlns:p14="http://schemas.microsoft.com/office/powerpoint/2010/main" val="225752582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8" y="2166940"/>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4672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ue content">
    <p:bg>
      <p:bgPr>
        <a:solidFill>
          <a:srgbClr val="4686C8"/>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904166" y="1790702"/>
            <a:ext cx="16527780" cy="2419124"/>
          </a:xfrm>
          <a:prstGeom prst="rect">
            <a:avLst/>
          </a:prstGeom>
        </p:spPr>
        <p:txBody>
          <a:bodyPr vert="horz" wrap="square" lIns="0" tIns="0" rIns="0" bIns="0" rtlCol="0">
            <a:spAutoFit/>
          </a:bodyPr>
          <a:lstStyle>
            <a:lvl1pPr marL="34275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50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412" marR="0" indent="-299909"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3897" marR="0" indent="-271347"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241" marR="0" indent="-252305"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5895"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5150"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4402"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3659"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671CC65-6EBA-442D-840F-C53600312882}"/>
              </a:ext>
            </a:extLst>
          </p:cNvPr>
          <p:cNvSpPr>
            <a:spLocks noGrp="1"/>
          </p:cNvSpPr>
          <p:nvPr>
            <p:ph type="title" hasCustomPrompt="1"/>
          </p:nvPr>
        </p:nvSpPr>
        <p:spPr>
          <a:xfrm>
            <a:off x="2514602" y="418725"/>
            <a:ext cx="14895575" cy="830997"/>
          </a:xfrm>
          <a:prstGeom prst="rect">
            <a:avLst/>
          </a:prstGeom>
        </p:spPr>
        <p:txBody>
          <a:bodyPr vert="horz" wrap="square" lIns="0" tIns="0" rIns="0" bIns="0" rtlCol="0" anchor="t" anchorCtr="0">
            <a:spAutoFit/>
          </a:bodyPr>
          <a:lstStyle>
            <a:lvl1pPr algn="l" defTabSz="1398507" rtl="0" eaLnBrk="1" latinLnBrk="0" hangingPunct="1">
              <a:lnSpc>
                <a:spcPct val="100000"/>
              </a:lnSpc>
              <a:spcBef>
                <a:spcPct val="0"/>
              </a:spcBef>
              <a:buNone/>
              <a:defRPr lang="en-US" sz="5399"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930691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3902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1489373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6" y="2166940"/>
            <a:ext cx="16525875" cy="2419124"/>
          </a:xfrm>
        </p:spPr>
        <p:txBody>
          <a:bodyPr/>
          <a:lstStyle>
            <a:lvl1pPr marL="0" indent="0">
              <a:buFont typeface="Wingdings" panose="05000000000000000000" pitchFamily="2" charset="2"/>
              <a:buNone/>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72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9337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38"/>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366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876301" y="2152651"/>
            <a:ext cx="7815263"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9596438" y="2152651"/>
            <a:ext cx="7812882"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57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876301" y="2152650"/>
            <a:ext cx="7815263"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9596438" y="2152650"/>
            <a:ext cx="7812882"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113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37693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2089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74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1" y="3038475"/>
            <a:ext cx="6242972" cy="1661994"/>
          </a:xfrm>
        </p:spPr>
        <p:txBody>
          <a:bodyPr wrap="square" rIns="0" anchor="b">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461666"/>
          </a:xfrm>
        </p:spPr>
        <p:txBody>
          <a:bodyPr/>
          <a:lstStyle>
            <a:lvl1pPr marL="0" indent="0">
              <a:buNone/>
              <a:defRPr sz="30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493975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038" y="4312503"/>
            <a:ext cx="6242972" cy="1661994"/>
          </a:xfrm>
        </p:spPr>
        <p:txBody>
          <a:bodyPr wrap="square" rIns="0" anchor="ctr" anchorCtr="0">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60204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0" y="4472456"/>
            <a:ext cx="6240780" cy="1292661"/>
          </a:xfrm>
        </p:spPr>
        <p:txBody>
          <a:bodyPr wrap="square" anchor="t">
            <a:spAutoFit/>
          </a:bodyPr>
          <a:lstStyle>
            <a:lvl1pPr>
              <a:lnSpc>
                <a:spcPct val="100000"/>
              </a:lnSpc>
              <a:defRPr sz="42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88619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9374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34093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58499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57099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4586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4360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4592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4198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2155033"/>
            <a:ext cx="16527780" cy="2862323"/>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2874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Tree>
    <p:extLst>
      <p:ext uri="{BB962C8B-B14F-4D97-AF65-F5344CB8AC3E}">
        <p14:creationId xmlns:p14="http://schemas.microsoft.com/office/powerpoint/2010/main" val="3627413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39727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13323246" cy="646331"/>
          </a:xfrm>
        </p:spPr>
        <p:txBody>
          <a:bodyPr/>
          <a:lstStyle>
            <a:lvl1pPr>
              <a:defRPr sz="4200"/>
            </a:lvl1pPr>
          </a:lstStyle>
          <a:p>
            <a:r>
              <a:rPr lang="en-US"/>
              <a:t>Click to edit Master title style</a:t>
            </a:r>
          </a:p>
        </p:txBody>
      </p:sp>
    </p:spTree>
    <p:extLst>
      <p:ext uri="{BB962C8B-B14F-4D97-AF65-F5344CB8AC3E}">
        <p14:creationId xmlns:p14="http://schemas.microsoft.com/office/powerpoint/2010/main" val="31434349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6300"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9584871"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4258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D88C-88F4-4DB8-AD6D-602A5FAB3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B8C60-0709-42B0-B424-7B4E51C6C1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A247E-1B82-42DB-8665-71A39ADB5CE7}"/>
              </a:ext>
            </a:extLst>
          </p:cNvPr>
          <p:cNvSpPr>
            <a:spLocks noGrp="1"/>
          </p:cNvSpPr>
          <p:nvPr>
            <p:ph type="dt" sz="half" idx="10"/>
          </p:nvPr>
        </p:nvSpPr>
        <p:spPr/>
        <p:txBody>
          <a:bodyPr/>
          <a:lstStyle/>
          <a:p>
            <a:fld id="{62C7CA91-7A69-4CC0-80C2-6A59A1BBD9DB}" type="datetimeFigureOut">
              <a:rPr lang="en-US" smtClean="0"/>
              <a:t>11/4/2022</a:t>
            </a:fld>
            <a:endParaRPr lang="en-US"/>
          </a:p>
        </p:txBody>
      </p:sp>
      <p:sp>
        <p:nvSpPr>
          <p:cNvPr id="5" name="Footer Placeholder 4">
            <a:extLst>
              <a:ext uri="{FF2B5EF4-FFF2-40B4-BE49-F238E27FC236}">
                <a16:creationId xmlns:a16="http://schemas.microsoft.com/office/drawing/2014/main" id="{4CB83F56-7D71-49E8-A975-C88159C9E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1AA9C-44F3-47AB-8EBC-50409F623E60}"/>
              </a:ext>
            </a:extLst>
          </p:cNvPr>
          <p:cNvSpPr>
            <a:spLocks noGrp="1"/>
          </p:cNvSpPr>
          <p:nvPr>
            <p:ph type="sldNum" sz="quarter" idx="12"/>
          </p:nvPr>
        </p:nvSpPr>
        <p:spPr/>
        <p:txBody>
          <a:bodyPr/>
          <a:lstStyle/>
          <a:p>
            <a:fld id="{7B7D15C9-605B-4CA5-AFD3-18364A401E9A}" type="slidenum">
              <a:rPr lang="en-US" smtClean="0"/>
              <a:t>‹#›</a:t>
            </a:fld>
            <a:endParaRPr lang="en-US"/>
          </a:p>
        </p:txBody>
      </p:sp>
    </p:spTree>
    <p:extLst>
      <p:ext uri="{BB962C8B-B14F-4D97-AF65-F5344CB8AC3E}">
        <p14:creationId xmlns:p14="http://schemas.microsoft.com/office/powerpoint/2010/main" val="1034613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03955" y="1781468"/>
            <a:ext cx="17482619"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571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1F16-8868-4DDC-B1DA-13EAEA37C55E}"/>
              </a:ext>
            </a:extLst>
          </p:cNvPr>
          <p:cNvSpPr>
            <a:spLocks noGrp="1"/>
          </p:cNvSpPr>
          <p:nvPr>
            <p:ph type="title"/>
          </p:nvPr>
        </p:nvSpPr>
        <p:spPr>
          <a:xfrm>
            <a:off x="1259682" y="547688"/>
            <a:ext cx="15773400" cy="830997"/>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008A6A-89EE-41B3-A90F-CC7FF1F2ECA7}"/>
              </a:ext>
            </a:extLst>
          </p:cNvPr>
          <p:cNvSpPr>
            <a:spLocks noGrp="1"/>
          </p:cNvSpPr>
          <p:nvPr>
            <p:ph type="body" idx="1"/>
          </p:nvPr>
        </p:nvSpPr>
        <p:spPr>
          <a:xfrm>
            <a:off x="1259683" y="3203615"/>
            <a:ext cx="7736681"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BCCA7-95BF-4700-AAE2-3EA6A11AF3EB}"/>
              </a:ext>
            </a:extLst>
          </p:cNvPr>
          <p:cNvSpPr>
            <a:spLocks noGrp="1"/>
          </p:cNvSpPr>
          <p:nvPr>
            <p:ph sz="half" idx="2"/>
          </p:nvPr>
        </p:nvSpPr>
        <p:spPr>
          <a:xfrm>
            <a:off x="1259683" y="3757613"/>
            <a:ext cx="7736681"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A3AFC-08A4-4EBF-89B6-DB08D3C1091F}"/>
              </a:ext>
            </a:extLst>
          </p:cNvPr>
          <p:cNvSpPr>
            <a:spLocks noGrp="1"/>
          </p:cNvSpPr>
          <p:nvPr>
            <p:ph type="body" sz="quarter" idx="3"/>
          </p:nvPr>
        </p:nvSpPr>
        <p:spPr>
          <a:xfrm>
            <a:off x="9258300" y="3203615"/>
            <a:ext cx="7774782"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C8428-6E2B-4C75-A64E-70076BCF9CE7}"/>
              </a:ext>
            </a:extLst>
          </p:cNvPr>
          <p:cNvSpPr>
            <a:spLocks noGrp="1"/>
          </p:cNvSpPr>
          <p:nvPr>
            <p:ph sz="quarter" idx="4"/>
          </p:nvPr>
        </p:nvSpPr>
        <p:spPr>
          <a:xfrm>
            <a:off x="9258300" y="3757613"/>
            <a:ext cx="7774782"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2987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144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7989097" y="1"/>
            <a:ext cx="10298906" cy="646352"/>
          </a:xfrm>
        </p:spPr>
        <p:txBody>
          <a:bodyPr/>
          <a:lstStyle/>
          <a:p>
            <a:r>
              <a:rPr lang="en-US"/>
              <a:t>Click icon to add picture</a:t>
            </a:r>
          </a:p>
        </p:txBody>
      </p:sp>
    </p:spTree>
    <p:extLst>
      <p:ext uri="{BB962C8B-B14F-4D97-AF65-F5344CB8AC3E}">
        <p14:creationId xmlns:p14="http://schemas.microsoft.com/office/powerpoint/2010/main" val="3794858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8001002" y="1"/>
            <a:ext cx="10287000" cy="646352"/>
          </a:xfrm>
        </p:spPr>
        <p:txBody>
          <a:bodyPr/>
          <a:lstStyle/>
          <a:p>
            <a:r>
              <a:rPr lang="en-US"/>
              <a:t>Click icon to add picture</a:t>
            </a:r>
          </a:p>
        </p:txBody>
      </p:sp>
    </p:spTree>
    <p:extLst>
      <p:ext uri="{BB962C8B-B14F-4D97-AF65-F5344CB8AC3E}">
        <p14:creationId xmlns:p14="http://schemas.microsoft.com/office/powerpoint/2010/main" val="4052591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50608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008512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2444837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3630032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7134225"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713422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8441533" y="438152"/>
            <a:ext cx="9405938" cy="646352"/>
          </a:xfrm>
        </p:spPr>
        <p:txBody>
          <a:bodyPr/>
          <a:lstStyle/>
          <a:p>
            <a:r>
              <a:rPr lang="en-US"/>
              <a:t>Click icon to add picture</a:t>
            </a:r>
          </a:p>
        </p:txBody>
      </p:sp>
    </p:spTree>
    <p:extLst>
      <p:ext uri="{BB962C8B-B14F-4D97-AF65-F5344CB8AC3E}">
        <p14:creationId xmlns:p14="http://schemas.microsoft.com/office/powerpoint/2010/main" val="740878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316664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383382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53766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4"/>
            <a:ext cx="16527780" cy="2419152"/>
          </a:xfrm>
        </p:spPr>
        <p:txBody>
          <a:bodyPr wrap="square">
            <a:spAutoFit/>
          </a:bodyPr>
          <a:lstStyle>
            <a:lvl1pPr marL="0" indent="0">
              <a:buNone/>
              <a:defRPr/>
            </a:lvl1pPr>
            <a:lvl2pPr marL="342834" indent="0">
              <a:buNone/>
              <a:defRPr/>
            </a:lvl2pPr>
            <a:lvl3pPr marL="685668" indent="0">
              <a:buNone/>
              <a:defRPr/>
            </a:lvl3pPr>
            <a:lvl4pPr marL="1028502" indent="0">
              <a:buNone/>
              <a:defRPr/>
            </a:lvl4pPr>
            <a:lvl5pPr marL="137133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143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0"/>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0"/>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131305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815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0"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999933" indent="-228557">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38"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1028502" indent="-204749">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6546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35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36370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1093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0"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0"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1"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1"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4336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0104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8" y="4312503"/>
            <a:ext cx="6191538" cy="166199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05761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02774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767013"/>
            <a:ext cx="16528257" cy="24191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15529749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767011"/>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767011"/>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14139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876300" y="2779578"/>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767014"/>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5816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77674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743528"/>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767015"/>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733801"/>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432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4195763"/>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418580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419576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052584"/>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08214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43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2"/>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2"/>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582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873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6476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31549"/>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098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5543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9840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074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442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oAutofit/>
          </a:bodyPr>
          <a:lstStyle/>
          <a:p>
            <a:pPr algn="l"/>
            <a:r>
              <a:rPr lang="en-US" sz="54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oAutofit/>
          </a:bodyPr>
          <a:lstStyle/>
          <a:p>
            <a:pPr algn="l"/>
            <a:r>
              <a:rPr lang="en-US" sz="54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982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28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60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89640574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3271770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2"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7" y="685802"/>
            <a:ext cx="5215988" cy="1661994"/>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876300" y="3026572"/>
            <a:ext cx="5222082" cy="129270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815926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5" y="3024119"/>
            <a:ext cx="6237543" cy="166218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507915"/>
          </a:xfrm>
        </p:spPr>
        <p:txBody>
          <a:bodyPr/>
          <a:lstStyle>
            <a:lvl1pPr marL="0" indent="0">
              <a:buNone/>
              <a:defRPr sz="3300">
                <a:latin typeface="+mn-lt"/>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654419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5" y="4310030"/>
            <a:ext cx="6239925" cy="166218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01967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7" y="4469609"/>
            <a:ext cx="6244688" cy="1292705"/>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98730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2"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10789445"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10789447" y="2155034"/>
            <a:ext cx="5205413" cy="3065454"/>
          </a:xfrm>
        </p:spPr>
        <p:txBody>
          <a:bodyPr/>
          <a:lstStyle>
            <a:lvl1pPr marL="0" indent="0">
              <a:buFontTx/>
              <a:buNone/>
              <a:defRPr/>
            </a:lvl1pPr>
            <a:lvl2pPr marL="342834" indent="0">
              <a:buFontTx/>
              <a:buNone/>
              <a:defRPr/>
            </a:lvl2pPr>
            <a:lvl3pPr marL="685668" indent="0">
              <a:buFontTx/>
              <a:buNone/>
              <a:defRPr/>
            </a:lvl3pPr>
            <a:lvl4pPr marL="992792" indent="0">
              <a:buFontTx/>
              <a:buNone/>
              <a:defRPr/>
            </a:lvl4pPr>
            <a:lvl5pPr marL="128324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43605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7948615"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876302"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876302" y="2155034"/>
            <a:ext cx="5205413" cy="3453254"/>
          </a:xfrm>
        </p:spPr>
        <p:txBody>
          <a:bodyPr/>
          <a:lstStyle>
            <a:lvl1pPr marL="0" indent="0">
              <a:buFontTx/>
              <a:buNone/>
              <a:defRPr sz="3300"/>
            </a:lvl1pPr>
            <a:lvl2pPr marL="342834" indent="0">
              <a:buFontTx/>
              <a:buNone/>
              <a:defRPr sz="3300"/>
            </a:lvl2pPr>
            <a:lvl3pPr marL="685668" indent="0">
              <a:buFontTx/>
              <a:buNone/>
              <a:defRPr sz="3300"/>
            </a:lvl3pPr>
            <a:lvl4pPr marL="992792" indent="0">
              <a:buFontTx/>
              <a:buNone/>
              <a:defRPr sz="3300"/>
            </a:lvl4pPr>
            <a:lvl5pPr marL="1283249" indent="0">
              <a:buFontTx/>
              <a:buNone/>
              <a:defRPr sz="3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11369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878684"/>
            <a:ext cx="18288000" cy="2043423"/>
          </a:xfrm>
          <a:noFill/>
        </p:spPr>
        <p:txBody>
          <a:bodyPr lIns="585216" tIns="0" rIns="585216" bIns="586800" anchor="t"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1665194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486400"/>
            <a:ext cx="18288000" cy="48006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1564292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017696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876300" y="3638674"/>
            <a:ext cx="8267700"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54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4559423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0" y="0"/>
            <a:ext cx="8503920" cy="10287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814859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5" y="8154146"/>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8288000" cy="6858000"/>
          </a:xfrm>
          <a:blipFill>
            <a:blip r:embed="rId2"/>
            <a:stretch>
              <a:fillRect/>
            </a:stretch>
          </a:blipFill>
        </p:spPr>
        <p:txBody>
          <a:bodyPr vert="horz" wrap="square" lIns="0" tIns="128016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88511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385"/>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199766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431"/>
            <a:ext cx="16527780" cy="830997"/>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336603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5"/>
            <a:ext cx="8051292" cy="521208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0"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3" y="3038475"/>
            <a:ext cx="8051292" cy="521208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74285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3038475"/>
            <a:ext cx="5212080" cy="521208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0" y="3038475"/>
            <a:ext cx="5212080" cy="521208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29"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5" y="3038475"/>
            <a:ext cx="5212080" cy="521208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1032963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image" Target="../media/image1.emf"/><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9.xml"/><Relationship Id="rId117" Type="http://schemas.openxmlformats.org/officeDocument/2006/relationships/slideLayout" Target="../slideLayouts/slideLayout160.xml"/><Relationship Id="rId21" Type="http://schemas.openxmlformats.org/officeDocument/2006/relationships/slideLayout" Target="../slideLayouts/slideLayout64.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63" Type="http://schemas.openxmlformats.org/officeDocument/2006/relationships/slideLayout" Target="../slideLayouts/slideLayout106.xml"/><Relationship Id="rId68" Type="http://schemas.openxmlformats.org/officeDocument/2006/relationships/slideLayout" Target="../slideLayouts/slideLayout111.xml"/><Relationship Id="rId84" Type="http://schemas.openxmlformats.org/officeDocument/2006/relationships/slideLayout" Target="../slideLayouts/slideLayout127.xml"/><Relationship Id="rId89" Type="http://schemas.openxmlformats.org/officeDocument/2006/relationships/slideLayout" Target="../slideLayouts/slideLayout132.xml"/><Relationship Id="rId112" Type="http://schemas.openxmlformats.org/officeDocument/2006/relationships/slideLayout" Target="../slideLayouts/slideLayout155.xml"/><Relationship Id="rId16" Type="http://schemas.openxmlformats.org/officeDocument/2006/relationships/slideLayout" Target="../slideLayouts/slideLayout59.xml"/><Relationship Id="rId107" Type="http://schemas.openxmlformats.org/officeDocument/2006/relationships/slideLayout" Target="../slideLayouts/slideLayout150.xml"/><Relationship Id="rId11" Type="http://schemas.openxmlformats.org/officeDocument/2006/relationships/slideLayout" Target="../slideLayouts/slideLayout54.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53" Type="http://schemas.openxmlformats.org/officeDocument/2006/relationships/slideLayout" Target="../slideLayouts/slideLayout96.xml"/><Relationship Id="rId58" Type="http://schemas.openxmlformats.org/officeDocument/2006/relationships/slideLayout" Target="../slideLayouts/slideLayout101.xml"/><Relationship Id="rId74" Type="http://schemas.openxmlformats.org/officeDocument/2006/relationships/slideLayout" Target="../slideLayouts/slideLayout117.xml"/><Relationship Id="rId79" Type="http://schemas.openxmlformats.org/officeDocument/2006/relationships/slideLayout" Target="../slideLayouts/slideLayout122.xml"/><Relationship Id="rId102" Type="http://schemas.openxmlformats.org/officeDocument/2006/relationships/slideLayout" Target="../slideLayouts/slideLayout145.xml"/><Relationship Id="rId5" Type="http://schemas.openxmlformats.org/officeDocument/2006/relationships/slideLayout" Target="../slideLayouts/slideLayout48.xml"/><Relationship Id="rId90" Type="http://schemas.openxmlformats.org/officeDocument/2006/relationships/slideLayout" Target="../slideLayouts/slideLayout133.xml"/><Relationship Id="rId95" Type="http://schemas.openxmlformats.org/officeDocument/2006/relationships/slideLayout" Target="../slideLayouts/slideLayout138.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64" Type="http://schemas.openxmlformats.org/officeDocument/2006/relationships/slideLayout" Target="../slideLayouts/slideLayout107.xml"/><Relationship Id="rId69" Type="http://schemas.openxmlformats.org/officeDocument/2006/relationships/slideLayout" Target="../slideLayouts/slideLayout112.xml"/><Relationship Id="rId113" Type="http://schemas.openxmlformats.org/officeDocument/2006/relationships/slideLayout" Target="../slideLayouts/slideLayout156.xml"/><Relationship Id="rId118" Type="http://schemas.openxmlformats.org/officeDocument/2006/relationships/slideLayout" Target="../slideLayouts/slideLayout161.xml"/><Relationship Id="rId80" Type="http://schemas.openxmlformats.org/officeDocument/2006/relationships/slideLayout" Target="../slideLayouts/slideLayout123.xml"/><Relationship Id="rId85" Type="http://schemas.openxmlformats.org/officeDocument/2006/relationships/slideLayout" Target="../slideLayouts/slideLayout128.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59" Type="http://schemas.openxmlformats.org/officeDocument/2006/relationships/slideLayout" Target="../slideLayouts/slideLayout102.xml"/><Relationship Id="rId103" Type="http://schemas.openxmlformats.org/officeDocument/2006/relationships/slideLayout" Target="../slideLayouts/slideLayout146.xml"/><Relationship Id="rId108" Type="http://schemas.openxmlformats.org/officeDocument/2006/relationships/slideLayout" Target="../slideLayouts/slideLayout151.xml"/><Relationship Id="rId54" Type="http://schemas.openxmlformats.org/officeDocument/2006/relationships/slideLayout" Target="../slideLayouts/slideLayout97.xml"/><Relationship Id="rId70" Type="http://schemas.openxmlformats.org/officeDocument/2006/relationships/slideLayout" Target="../slideLayouts/slideLayout113.xml"/><Relationship Id="rId75" Type="http://schemas.openxmlformats.org/officeDocument/2006/relationships/slideLayout" Target="../slideLayouts/slideLayout118.xml"/><Relationship Id="rId91" Type="http://schemas.openxmlformats.org/officeDocument/2006/relationships/slideLayout" Target="../slideLayouts/slideLayout134.xml"/><Relationship Id="rId96" Type="http://schemas.openxmlformats.org/officeDocument/2006/relationships/slideLayout" Target="../slideLayouts/slideLayout13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49" Type="http://schemas.openxmlformats.org/officeDocument/2006/relationships/slideLayout" Target="../slideLayouts/slideLayout92.xml"/><Relationship Id="rId114" Type="http://schemas.openxmlformats.org/officeDocument/2006/relationships/slideLayout" Target="../slideLayouts/slideLayout157.xml"/><Relationship Id="rId119" Type="http://schemas.openxmlformats.org/officeDocument/2006/relationships/theme" Target="../theme/theme3.xml"/><Relationship Id="rId10" Type="http://schemas.openxmlformats.org/officeDocument/2006/relationships/slideLayout" Target="../slideLayouts/slideLayout53.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slideLayout" Target="../slideLayouts/slideLayout95.xml"/><Relationship Id="rId60" Type="http://schemas.openxmlformats.org/officeDocument/2006/relationships/slideLayout" Target="../slideLayouts/slideLayout103.xml"/><Relationship Id="rId65" Type="http://schemas.openxmlformats.org/officeDocument/2006/relationships/slideLayout" Target="../slideLayouts/slideLayout108.xml"/><Relationship Id="rId73" Type="http://schemas.openxmlformats.org/officeDocument/2006/relationships/slideLayout" Target="../slideLayouts/slideLayout116.xml"/><Relationship Id="rId78" Type="http://schemas.openxmlformats.org/officeDocument/2006/relationships/slideLayout" Target="../slideLayouts/slideLayout121.xml"/><Relationship Id="rId81" Type="http://schemas.openxmlformats.org/officeDocument/2006/relationships/slideLayout" Target="../slideLayouts/slideLayout124.xml"/><Relationship Id="rId86" Type="http://schemas.openxmlformats.org/officeDocument/2006/relationships/slideLayout" Target="../slideLayouts/slideLayout129.xml"/><Relationship Id="rId94" Type="http://schemas.openxmlformats.org/officeDocument/2006/relationships/slideLayout" Target="../slideLayouts/slideLayout137.xml"/><Relationship Id="rId99" Type="http://schemas.openxmlformats.org/officeDocument/2006/relationships/slideLayout" Target="../slideLayouts/slideLayout142.xml"/><Relationship Id="rId101" Type="http://schemas.openxmlformats.org/officeDocument/2006/relationships/slideLayout" Target="../slideLayouts/slideLayout14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9" Type="http://schemas.openxmlformats.org/officeDocument/2006/relationships/slideLayout" Target="../slideLayouts/slideLayout82.xml"/><Relationship Id="rId109" Type="http://schemas.openxmlformats.org/officeDocument/2006/relationships/slideLayout" Target="../slideLayouts/slideLayout152.xml"/><Relationship Id="rId34" Type="http://schemas.openxmlformats.org/officeDocument/2006/relationships/slideLayout" Target="../slideLayouts/slideLayout77.xml"/><Relationship Id="rId50" Type="http://schemas.openxmlformats.org/officeDocument/2006/relationships/slideLayout" Target="../slideLayouts/slideLayout93.xml"/><Relationship Id="rId55" Type="http://schemas.openxmlformats.org/officeDocument/2006/relationships/slideLayout" Target="../slideLayouts/slideLayout98.xml"/><Relationship Id="rId76" Type="http://schemas.openxmlformats.org/officeDocument/2006/relationships/slideLayout" Target="../slideLayouts/slideLayout119.xml"/><Relationship Id="rId97" Type="http://schemas.openxmlformats.org/officeDocument/2006/relationships/slideLayout" Target="../slideLayouts/slideLayout140.xml"/><Relationship Id="rId104" Type="http://schemas.openxmlformats.org/officeDocument/2006/relationships/slideLayout" Target="../slideLayouts/slideLayout147.xml"/><Relationship Id="rId120" Type="http://schemas.openxmlformats.org/officeDocument/2006/relationships/image" Target="../media/image5.emf"/><Relationship Id="rId7" Type="http://schemas.openxmlformats.org/officeDocument/2006/relationships/slideLayout" Target="../slideLayouts/slideLayout50.xml"/><Relationship Id="rId71" Type="http://schemas.openxmlformats.org/officeDocument/2006/relationships/slideLayout" Target="../slideLayouts/slideLayout114.xml"/><Relationship Id="rId92" Type="http://schemas.openxmlformats.org/officeDocument/2006/relationships/slideLayout" Target="../slideLayouts/slideLayout135.xml"/><Relationship Id="rId2" Type="http://schemas.openxmlformats.org/officeDocument/2006/relationships/slideLayout" Target="../slideLayouts/slideLayout45.xml"/><Relationship Id="rId29" Type="http://schemas.openxmlformats.org/officeDocument/2006/relationships/slideLayout" Target="../slideLayouts/slideLayout72.xml"/><Relationship Id="rId24" Type="http://schemas.openxmlformats.org/officeDocument/2006/relationships/slideLayout" Target="../slideLayouts/slideLayout67.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66" Type="http://schemas.openxmlformats.org/officeDocument/2006/relationships/slideLayout" Target="../slideLayouts/slideLayout109.xml"/><Relationship Id="rId87" Type="http://schemas.openxmlformats.org/officeDocument/2006/relationships/slideLayout" Target="../slideLayouts/slideLayout130.xml"/><Relationship Id="rId110" Type="http://schemas.openxmlformats.org/officeDocument/2006/relationships/slideLayout" Target="../slideLayouts/slideLayout153.xml"/><Relationship Id="rId115" Type="http://schemas.openxmlformats.org/officeDocument/2006/relationships/slideLayout" Target="../slideLayouts/slideLayout158.xml"/><Relationship Id="rId61" Type="http://schemas.openxmlformats.org/officeDocument/2006/relationships/slideLayout" Target="../slideLayouts/slideLayout104.xml"/><Relationship Id="rId82" Type="http://schemas.openxmlformats.org/officeDocument/2006/relationships/slideLayout" Target="../slideLayouts/slideLayout125.xml"/><Relationship Id="rId19" Type="http://schemas.openxmlformats.org/officeDocument/2006/relationships/slideLayout" Target="../slideLayouts/slideLayout62.xml"/><Relationship Id="rId14" Type="http://schemas.openxmlformats.org/officeDocument/2006/relationships/slideLayout" Target="../slideLayouts/slideLayout57.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56" Type="http://schemas.openxmlformats.org/officeDocument/2006/relationships/slideLayout" Target="../slideLayouts/slideLayout99.xml"/><Relationship Id="rId77" Type="http://schemas.openxmlformats.org/officeDocument/2006/relationships/slideLayout" Target="../slideLayouts/slideLayout120.xml"/><Relationship Id="rId100" Type="http://schemas.openxmlformats.org/officeDocument/2006/relationships/slideLayout" Target="../slideLayouts/slideLayout143.xml"/><Relationship Id="rId105" Type="http://schemas.openxmlformats.org/officeDocument/2006/relationships/slideLayout" Target="../slideLayouts/slideLayout148.xml"/><Relationship Id="rId8" Type="http://schemas.openxmlformats.org/officeDocument/2006/relationships/slideLayout" Target="../slideLayouts/slideLayout51.xml"/><Relationship Id="rId51" Type="http://schemas.openxmlformats.org/officeDocument/2006/relationships/slideLayout" Target="../slideLayouts/slideLayout94.xml"/><Relationship Id="rId72" Type="http://schemas.openxmlformats.org/officeDocument/2006/relationships/slideLayout" Target="../slideLayouts/slideLayout115.xml"/><Relationship Id="rId93" Type="http://schemas.openxmlformats.org/officeDocument/2006/relationships/slideLayout" Target="../slideLayouts/slideLayout136.xml"/><Relationship Id="rId98" Type="http://schemas.openxmlformats.org/officeDocument/2006/relationships/slideLayout" Target="../slideLayouts/slideLayout141.xml"/><Relationship Id="rId3" Type="http://schemas.openxmlformats.org/officeDocument/2006/relationships/slideLayout" Target="../slideLayouts/slideLayout46.xml"/><Relationship Id="rId25" Type="http://schemas.openxmlformats.org/officeDocument/2006/relationships/slideLayout" Target="../slideLayouts/slideLayout68.xml"/><Relationship Id="rId46" Type="http://schemas.openxmlformats.org/officeDocument/2006/relationships/slideLayout" Target="../slideLayouts/slideLayout89.xml"/><Relationship Id="rId67" Type="http://schemas.openxmlformats.org/officeDocument/2006/relationships/slideLayout" Target="../slideLayouts/slideLayout110.xml"/><Relationship Id="rId116" Type="http://schemas.openxmlformats.org/officeDocument/2006/relationships/slideLayout" Target="../slideLayouts/slideLayout159.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62" Type="http://schemas.openxmlformats.org/officeDocument/2006/relationships/slideLayout" Target="../slideLayouts/slideLayout105.xml"/><Relationship Id="rId83" Type="http://schemas.openxmlformats.org/officeDocument/2006/relationships/slideLayout" Target="../slideLayouts/slideLayout126.xml"/><Relationship Id="rId88" Type="http://schemas.openxmlformats.org/officeDocument/2006/relationships/slideLayout" Target="../slideLayouts/slideLayout131.xml"/><Relationship Id="rId111" Type="http://schemas.openxmlformats.org/officeDocument/2006/relationships/slideLayout" Target="../slideLayouts/slideLayout154.xml"/><Relationship Id="rId15" Type="http://schemas.openxmlformats.org/officeDocument/2006/relationships/slideLayout" Target="../slideLayouts/slideLayout58.xml"/><Relationship Id="rId36" Type="http://schemas.openxmlformats.org/officeDocument/2006/relationships/slideLayout" Target="../slideLayouts/slideLayout79.xml"/><Relationship Id="rId57" Type="http://schemas.openxmlformats.org/officeDocument/2006/relationships/slideLayout" Target="../slideLayouts/slideLayout100.xml"/><Relationship Id="rId106"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13933482" y="4413966"/>
            <a:ext cx="10287000" cy="1459068"/>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365364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2" r:id="rId30"/>
    <p:sldLayoutId id="2147483695" r:id="rId31"/>
  </p:sldLayoutIdLst>
  <p:transition>
    <p:fade/>
  </p:transition>
  <p:hf sldNum="0" hdr="0" ftr="0" dt="0"/>
  <p:txStyles>
    <p:titleStyle>
      <a:lvl1pPr algn="l" defTabSz="1399113" rtl="0" eaLnBrk="1" latinLnBrk="0" hangingPunct="1">
        <a:lnSpc>
          <a:spcPct val="100000"/>
        </a:lnSpc>
        <a:spcBef>
          <a:spcPct val="0"/>
        </a:spcBef>
        <a:buNone/>
        <a:defRPr lang="en-US" sz="5400" b="1"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7"/>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14264642" y="4265662"/>
            <a:ext cx="10287000" cy="1755683"/>
          </a:xfrm>
          <a:prstGeom prst="rect">
            <a:avLst/>
          </a:prstGeom>
        </p:spPr>
      </p:pic>
    </p:spTree>
    <p:extLst>
      <p:ext uri="{BB962C8B-B14F-4D97-AF65-F5344CB8AC3E}">
        <p14:creationId xmlns:p14="http://schemas.microsoft.com/office/powerpoint/2010/main" val="38142200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 id="2147483756" r:id="rId60"/>
    <p:sldLayoutId id="2147483757" r:id="rId61"/>
    <p:sldLayoutId id="2147483758" r:id="rId62"/>
    <p:sldLayoutId id="2147483759" r:id="rId63"/>
    <p:sldLayoutId id="2147483760" r:id="rId64"/>
    <p:sldLayoutId id="2147483761" r:id="rId65"/>
    <p:sldLayoutId id="2147483762" r:id="rId66"/>
    <p:sldLayoutId id="2147483763" r:id="rId67"/>
    <p:sldLayoutId id="2147483764" r:id="rId68"/>
    <p:sldLayoutId id="2147483765" r:id="rId69"/>
    <p:sldLayoutId id="2147483766" r:id="rId70"/>
    <p:sldLayoutId id="2147483767" r:id="rId71"/>
    <p:sldLayoutId id="2147483768" r:id="rId72"/>
    <p:sldLayoutId id="2147483769" r:id="rId73"/>
    <p:sldLayoutId id="2147483770" r:id="rId74"/>
    <p:sldLayoutId id="2147483771" r:id="rId75"/>
    <p:sldLayoutId id="2147483772" r:id="rId76"/>
    <p:sldLayoutId id="2147483773" r:id="rId77"/>
    <p:sldLayoutId id="2147483774" r:id="rId78"/>
    <p:sldLayoutId id="2147483775" r:id="rId79"/>
    <p:sldLayoutId id="2147483776" r:id="rId80"/>
    <p:sldLayoutId id="2147483777" r:id="rId81"/>
    <p:sldLayoutId id="2147483778" r:id="rId82"/>
    <p:sldLayoutId id="2147483779" r:id="rId83"/>
    <p:sldLayoutId id="2147483780" r:id="rId84"/>
    <p:sldLayoutId id="2147483781" r:id="rId85"/>
    <p:sldLayoutId id="2147483782" r:id="rId86"/>
    <p:sldLayoutId id="2147483783" r:id="rId87"/>
    <p:sldLayoutId id="2147483784" r:id="rId88"/>
    <p:sldLayoutId id="2147483785" r:id="rId89"/>
    <p:sldLayoutId id="2147483786" r:id="rId90"/>
    <p:sldLayoutId id="2147483787" r:id="rId91"/>
    <p:sldLayoutId id="2147483788" r:id="rId92"/>
    <p:sldLayoutId id="2147483789" r:id="rId93"/>
    <p:sldLayoutId id="2147483790" r:id="rId94"/>
    <p:sldLayoutId id="2147483791" r:id="rId95"/>
    <p:sldLayoutId id="2147483792" r:id="rId96"/>
    <p:sldLayoutId id="2147483793" r:id="rId97"/>
    <p:sldLayoutId id="2147483794" r:id="rId98"/>
    <p:sldLayoutId id="2147483795" r:id="rId99"/>
    <p:sldLayoutId id="2147483796" r:id="rId100"/>
    <p:sldLayoutId id="2147483797" r:id="rId101"/>
    <p:sldLayoutId id="2147483798" r:id="rId102"/>
    <p:sldLayoutId id="2147483799" r:id="rId103"/>
    <p:sldLayoutId id="2147483800" r:id="rId104"/>
    <p:sldLayoutId id="2147483801" r:id="rId105"/>
    <p:sldLayoutId id="2147483802" r:id="rId106"/>
    <p:sldLayoutId id="2147483803" r:id="rId107"/>
    <p:sldLayoutId id="2147483804" r:id="rId108"/>
    <p:sldLayoutId id="2147483805" r:id="rId109"/>
    <p:sldLayoutId id="2147483806" r:id="rId110"/>
    <p:sldLayoutId id="2147483807" r:id="rId111"/>
    <p:sldLayoutId id="2147483808" r:id="rId112"/>
    <p:sldLayoutId id="2147483809" r:id="rId113"/>
    <p:sldLayoutId id="2147483810" r:id="rId114"/>
    <p:sldLayoutId id="2147483811" r:id="rId115"/>
    <p:sldLayoutId id="2147483812" r:id="rId116"/>
    <p:sldLayoutId id="2147483813" r:id="rId117"/>
    <p:sldLayoutId id="2147483814" r:id="rId118"/>
  </p:sldLayoutIdLst>
  <p:transition>
    <p:fade/>
  </p:transition>
  <p:hf sldNum="0" hdr="0" ftr="0" dt="0"/>
  <p:txStyles>
    <p:titleStyle>
      <a:lvl1pPr algn="l" defTabSz="1398845" rtl="0" eaLnBrk="1" latinLnBrk="0" hangingPunct="1">
        <a:lnSpc>
          <a:spcPct val="100000"/>
        </a:lnSpc>
        <a:spcBef>
          <a:spcPct val="0"/>
        </a:spcBef>
        <a:buNone/>
        <a:defRPr lang="en-US" sz="5400" b="0" kern="1200" cap="none" spc="-75" baseline="0" dirty="0" smtClean="0">
          <a:ln w="3175">
            <a:noFill/>
          </a:ln>
          <a:solidFill>
            <a:schemeClr val="tx1"/>
          </a:solidFill>
          <a:effectLst/>
          <a:latin typeface="+mj-lt"/>
          <a:ea typeface="+mn-ea"/>
          <a:cs typeface="Segoe UI" pitchFamily="34" charset="0"/>
        </a:defRPr>
      </a:lvl1pPr>
    </p:titleStyle>
    <p:bodyStyle>
      <a:lvl1pPr marL="342834"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668"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649" marR="0" indent="-299979"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202" marR="0" indent="-271410"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4pPr>
      <a:lvl5pPr marL="1535612" marR="0" indent="-252365"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5pPr>
      <a:lvl6pPr marL="384682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6245"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5667"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509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8845" rtl="0" eaLnBrk="1" latinLnBrk="0" hangingPunct="1">
        <a:defRPr sz="2700" kern="1200">
          <a:solidFill>
            <a:schemeClr val="tx1"/>
          </a:solidFill>
          <a:latin typeface="+mn-lt"/>
          <a:ea typeface="+mn-ea"/>
          <a:cs typeface="+mn-cs"/>
        </a:defRPr>
      </a:lvl1pPr>
      <a:lvl2pPr marL="699423" algn="l" defTabSz="1398845" rtl="0" eaLnBrk="1" latinLnBrk="0" hangingPunct="1">
        <a:defRPr sz="2700" kern="1200">
          <a:solidFill>
            <a:schemeClr val="tx1"/>
          </a:solidFill>
          <a:latin typeface="+mn-lt"/>
          <a:ea typeface="+mn-ea"/>
          <a:cs typeface="+mn-cs"/>
        </a:defRPr>
      </a:lvl2pPr>
      <a:lvl3pPr marL="1398845" algn="l" defTabSz="1398845" rtl="0" eaLnBrk="1" latinLnBrk="0" hangingPunct="1">
        <a:defRPr sz="2700" kern="1200">
          <a:solidFill>
            <a:schemeClr val="tx1"/>
          </a:solidFill>
          <a:latin typeface="+mn-lt"/>
          <a:ea typeface="+mn-ea"/>
          <a:cs typeface="+mn-cs"/>
        </a:defRPr>
      </a:lvl3pPr>
      <a:lvl4pPr marL="2098266" algn="l" defTabSz="1398845" rtl="0" eaLnBrk="1" latinLnBrk="0" hangingPunct="1">
        <a:defRPr sz="2700" kern="1200">
          <a:solidFill>
            <a:schemeClr val="tx1"/>
          </a:solidFill>
          <a:latin typeface="+mn-lt"/>
          <a:ea typeface="+mn-ea"/>
          <a:cs typeface="+mn-cs"/>
        </a:defRPr>
      </a:lvl4pPr>
      <a:lvl5pPr marL="2797689" algn="l" defTabSz="1398845" rtl="0" eaLnBrk="1" latinLnBrk="0" hangingPunct="1">
        <a:defRPr sz="2700" kern="1200">
          <a:solidFill>
            <a:schemeClr val="tx1"/>
          </a:solidFill>
          <a:latin typeface="+mn-lt"/>
          <a:ea typeface="+mn-ea"/>
          <a:cs typeface="+mn-cs"/>
        </a:defRPr>
      </a:lvl5pPr>
      <a:lvl6pPr marL="3497112" algn="l" defTabSz="1398845" rtl="0" eaLnBrk="1" latinLnBrk="0" hangingPunct="1">
        <a:defRPr sz="2700" kern="1200">
          <a:solidFill>
            <a:schemeClr val="tx1"/>
          </a:solidFill>
          <a:latin typeface="+mn-lt"/>
          <a:ea typeface="+mn-ea"/>
          <a:cs typeface="+mn-cs"/>
        </a:defRPr>
      </a:lvl6pPr>
      <a:lvl7pPr marL="4196534" algn="l" defTabSz="1398845" rtl="0" eaLnBrk="1" latinLnBrk="0" hangingPunct="1">
        <a:defRPr sz="2700" kern="1200">
          <a:solidFill>
            <a:schemeClr val="tx1"/>
          </a:solidFill>
          <a:latin typeface="+mn-lt"/>
          <a:ea typeface="+mn-ea"/>
          <a:cs typeface="+mn-cs"/>
        </a:defRPr>
      </a:lvl7pPr>
      <a:lvl8pPr marL="4895955" algn="l" defTabSz="1398845" rtl="0" eaLnBrk="1" latinLnBrk="0" hangingPunct="1">
        <a:defRPr sz="2700" kern="1200">
          <a:solidFill>
            <a:schemeClr val="tx1"/>
          </a:solidFill>
          <a:latin typeface="+mn-lt"/>
          <a:ea typeface="+mn-ea"/>
          <a:cs typeface="+mn-cs"/>
        </a:defRPr>
      </a:lvl8pPr>
      <a:lvl9pPr marL="5595378" algn="l" defTabSz="1398845"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4.pn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6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7.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6.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24.png"/><Relationship Id="rId5" Type="http://schemas.openxmlformats.org/officeDocument/2006/relationships/diagramQuickStyle" Target="../diagrams/quickStyle3.xml"/><Relationship Id="rId15" Type="http://schemas.openxmlformats.org/officeDocument/2006/relationships/image" Target="../media/image460.png"/><Relationship Id="rId10" Type="http://schemas.openxmlformats.org/officeDocument/2006/relationships/image" Target="../media/image29.png"/><Relationship Id="rId4" Type="http://schemas.openxmlformats.org/officeDocument/2006/relationships/diagramLayout" Target="../diagrams/layout3.xml"/><Relationship Id="rId9" Type="http://schemas.openxmlformats.org/officeDocument/2006/relationships/image" Target="../media/image28.svg"/><Relationship Id="rId1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4.gif"/><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55.png"/><Relationship Id="rId7" Type="http://schemas.openxmlformats.org/officeDocument/2006/relationships/diagramQuickStyle" Target="../diagrams/quickStyle4.xml"/><Relationship Id="rId2" Type="http://schemas.openxmlformats.org/officeDocument/2006/relationships/notesSlide" Target="../notesSlides/notesSlide16.xml"/><Relationship Id="rId1" Type="http://schemas.openxmlformats.org/officeDocument/2006/relationships/slideLayout" Target="../slideLayouts/slideLayout6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4.png"/><Relationship Id="rId9" Type="http://schemas.microsoft.com/office/2007/relationships/diagramDrawing" Target="../diagrams/drawing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8.xml"/><Relationship Id="rId5" Type="http://schemas.openxmlformats.org/officeDocument/2006/relationships/image" Target="../media/image26.sv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6.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5.png"/><Relationship Id="rId2" Type="http://schemas.openxmlformats.org/officeDocument/2006/relationships/notesSlide" Target="../notesSlides/notesSlide20.xml"/><Relationship Id="rId16" Type="http://schemas.openxmlformats.org/officeDocument/2006/relationships/customXml" Target="../ink/ink3.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24.png"/><Relationship Id="rId5" Type="http://schemas.openxmlformats.org/officeDocument/2006/relationships/diagramQuickStyle" Target="../diagrams/quickStyle5.xml"/><Relationship Id="rId15" Type="http://schemas.openxmlformats.org/officeDocument/2006/relationships/image" Target="../media/image460.png"/><Relationship Id="rId10" Type="http://schemas.openxmlformats.org/officeDocument/2006/relationships/image" Target="../media/image29.png"/><Relationship Id="rId4" Type="http://schemas.openxmlformats.org/officeDocument/2006/relationships/diagramLayout" Target="../diagrams/layout5.xml"/><Relationship Id="rId9" Type="http://schemas.openxmlformats.org/officeDocument/2006/relationships/image" Target="../media/image28.svg"/><Relationship Id="rId14" Type="http://schemas.openxmlformats.org/officeDocument/2006/relationships/customXml" Target="../ink/ink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8.xml"/><Relationship Id="rId5" Type="http://schemas.openxmlformats.org/officeDocument/2006/relationships/image" Target="../media/image26.sv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62.png"/><Relationship Id="rId7" Type="http://schemas.openxmlformats.org/officeDocument/2006/relationships/diagramQuickStyle" Target="../diagrams/quickStyle6.xml"/><Relationship Id="rId2" Type="http://schemas.openxmlformats.org/officeDocument/2006/relationships/notesSlide" Target="../notesSlides/notesSlide22.xml"/><Relationship Id="rId1" Type="http://schemas.openxmlformats.org/officeDocument/2006/relationships/slideLayout" Target="../slideLayouts/slideLayout6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4.png"/><Relationship Id="rId9" Type="http://schemas.microsoft.com/office/2007/relationships/diagramDrawing" Target="../diagrams/drawing6.xml"/></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4.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26.svg"/><Relationship Id="rId10" Type="http://schemas.openxmlformats.org/officeDocument/2006/relationships/image" Target="../media/image69.png"/><Relationship Id="rId4" Type="http://schemas.openxmlformats.org/officeDocument/2006/relationships/image" Target="../media/image25.pn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26.sv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6.sv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25.png"/><Relationship Id="rId17" Type="http://schemas.openxmlformats.org/officeDocument/2006/relationships/customXml" Target="../ink/ink6.xml"/><Relationship Id="rId2" Type="http://schemas.openxmlformats.org/officeDocument/2006/relationships/notesSlide" Target="../notesSlides/notesSlide26.xml"/><Relationship Id="rId16" Type="http://schemas.openxmlformats.org/officeDocument/2006/relationships/customXml" Target="../ink/ink5.xml"/><Relationship Id="rId1" Type="http://schemas.openxmlformats.org/officeDocument/2006/relationships/slideLayout" Target="../slideLayouts/slideLayout6.xml"/><Relationship Id="rId6" Type="http://schemas.openxmlformats.org/officeDocument/2006/relationships/diagramColors" Target="../diagrams/colors7.xml"/><Relationship Id="rId11" Type="http://schemas.openxmlformats.org/officeDocument/2006/relationships/image" Target="../media/image24.png"/><Relationship Id="rId5" Type="http://schemas.openxmlformats.org/officeDocument/2006/relationships/diagramQuickStyle" Target="../diagrams/quickStyle7.xml"/><Relationship Id="rId15" Type="http://schemas.openxmlformats.org/officeDocument/2006/relationships/image" Target="../media/image460.png"/><Relationship Id="rId10" Type="http://schemas.openxmlformats.org/officeDocument/2006/relationships/image" Target="../media/image29.png"/><Relationship Id="rId4" Type="http://schemas.openxmlformats.org/officeDocument/2006/relationships/diagramLayout" Target="../diagrams/layout7.xml"/><Relationship Id="rId9" Type="http://schemas.openxmlformats.org/officeDocument/2006/relationships/image" Target="../media/image28.svg"/><Relationship Id="rId14" Type="http://schemas.openxmlformats.org/officeDocument/2006/relationships/customXml" Target="../ink/ink4.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6.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24.png"/><Relationship Id="rId5" Type="http://schemas.openxmlformats.org/officeDocument/2006/relationships/diagramQuickStyle" Target="../diagrams/quickStyle1.xml"/><Relationship Id="rId10" Type="http://schemas.openxmlformats.org/officeDocument/2006/relationships/image" Target="../media/image29.png"/><Relationship Id="rId4" Type="http://schemas.openxmlformats.org/officeDocument/2006/relationships/diagramLayout" Target="../diagrams/layout1.xml"/><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aka.ms/app-camp/prerequisite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ngrok.com/download" TargetMode="External"/><Relationship Id="rId5" Type="http://schemas.openxmlformats.org/officeDocument/2006/relationships/hyperlink" Target="https://code.visualstudio.com/download" TargetMode="External"/><Relationship Id="rId4" Type="http://schemas.openxmlformats.org/officeDocument/2006/relationships/hyperlink" Target="https://aka.ms/join-m365-dev-program"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41.sv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26.svg"/><Relationship Id="rId4" Type="http://schemas.openxmlformats.org/officeDocument/2006/relationships/image" Target="../media/image32.png"/><Relationship Id="rId9" Type="http://schemas.openxmlformats.org/officeDocument/2006/relationships/image" Target="../media/image25.png"/><Relationship Id="rId14" Type="http://schemas.openxmlformats.org/officeDocument/2006/relationships/image" Target="../media/image39.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6.xml"/><Relationship Id="rId16" Type="http://schemas.openxmlformats.org/officeDocument/2006/relationships/image" Target="../media/image41.sv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26.svg"/><Relationship Id="rId4" Type="http://schemas.openxmlformats.org/officeDocument/2006/relationships/image" Target="../media/image32.png"/><Relationship Id="rId9" Type="http://schemas.openxmlformats.org/officeDocument/2006/relationships/image" Target="../media/image25.png"/><Relationship Id="rId14" Type="http://schemas.openxmlformats.org/officeDocument/2006/relationships/image" Target="../media/image39.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7.xml"/><Relationship Id="rId16" Type="http://schemas.openxmlformats.org/officeDocument/2006/relationships/image" Target="../media/image41.svg"/><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40.png"/><Relationship Id="rId10" Type="http://schemas.openxmlformats.org/officeDocument/2006/relationships/image" Target="../media/image26.svg"/><Relationship Id="rId4" Type="http://schemas.openxmlformats.org/officeDocument/2006/relationships/image" Target="../media/image32.png"/><Relationship Id="rId9" Type="http://schemas.openxmlformats.org/officeDocument/2006/relationships/image" Target="../media/image25.png"/><Relationship Id="rId14" Type="http://schemas.openxmlformats.org/officeDocument/2006/relationships/image" Target="../media/image39.svg"/></Relationships>
</file>

<file path=ppt/slides/_rels/slide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4.png"/><Relationship Id="rId7" Type="http://schemas.openxmlformats.org/officeDocument/2006/relationships/image" Target="../media/image38.png"/><Relationship Id="rId12" Type="http://schemas.openxmlformats.org/officeDocument/2006/relationships/image" Target="../media/image44.wm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oleObject" Target="../embeddings/oleObject1.bin"/><Relationship Id="rId5" Type="http://schemas.openxmlformats.org/officeDocument/2006/relationships/image" Target="../media/image26.svg"/><Relationship Id="rId10" Type="http://schemas.openxmlformats.org/officeDocument/2006/relationships/image" Target="../media/image41.svg"/><Relationship Id="rId4" Type="http://schemas.openxmlformats.org/officeDocument/2006/relationships/image" Target="../media/image25.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98299-FB9C-182D-936F-64364E9B1949}"/>
              </a:ext>
            </a:extLst>
          </p:cNvPr>
          <p:cNvSpPr>
            <a:spLocks noGrp="1"/>
          </p:cNvSpPr>
          <p:nvPr>
            <p:ph type="title"/>
          </p:nvPr>
        </p:nvSpPr>
        <p:spPr/>
        <p:txBody>
          <a:bodyPr/>
          <a:lstStyle/>
          <a:p>
            <a:r>
              <a:rPr lang="en-US" dirty="0"/>
              <a:t>Speaker Notes</a:t>
            </a:r>
          </a:p>
        </p:txBody>
      </p:sp>
      <p:sp>
        <p:nvSpPr>
          <p:cNvPr id="6" name="Text Placeholder 5">
            <a:extLst>
              <a:ext uri="{FF2B5EF4-FFF2-40B4-BE49-F238E27FC236}">
                <a16:creationId xmlns:a16="http://schemas.microsoft.com/office/drawing/2014/main" id="{BD27404E-E4F9-57F3-D60B-6F9503370885}"/>
              </a:ext>
            </a:extLst>
          </p:cNvPr>
          <p:cNvSpPr>
            <a:spLocks noGrp="1"/>
          </p:cNvSpPr>
          <p:nvPr>
            <p:ph type="body" sz="quarter" idx="12"/>
          </p:nvPr>
        </p:nvSpPr>
        <p:spPr>
          <a:xfrm>
            <a:off x="876300" y="2155032"/>
            <a:ext cx="16528257" cy="7072705"/>
          </a:xfrm>
        </p:spPr>
        <p:txBody>
          <a:bodyPr/>
          <a:lstStyle/>
          <a:p>
            <a:r>
              <a:rPr lang="en-US" dirty="0"/>
              <a:t>This deck is part of “App Camp in a Box”, a set of material to accompany the App Camp labs in an in-person workshop.</a:t>
            </a:r>
          </a:p>
          <a:p>
            <a:r>
              <a:rPr lang="en-US" dirty="0"/>
              <a:t>Instructors are strongly encouraged to watch the App Camp videos and complete the labs before delivering or proctoring App Camp! </a:t>
            </a:r>
            <a:r>
              <a:rPr lang="en-US" dirty="0">
                <a:hlinkClick r:id="rId3"/>
              </a:rPr>
              <a:t>https://aka.ms/app-camp</a:t>
            </a:r>
            <a:r>
              <a:rPr lang="en-US" dirty="0"/>
              <a:t> </a:t>
            </a:r>
          </a:p>
          <a:p>
            <a:r>
              <a:rPr lang="en-US" dirty="0"/>
              <a:t>Instruct your students to do the labs at that same location – </a:t>
            </a:r>
            <a:r>
              <a:rPr lang="en-US" dirty="0">
                <a:hlinkClick r:id="rId3"/>
              </a:rPr>
              <a:t>https://aka.ms/app-camp</a:t>
            </a:r>
            <a:r>
              <a:rPr lang="en-US" dirty="0"/>
              <a:t> </a:t>
            </a:r>
          </a:p>
        </p:txBody>
      </p:sp>
      <p:sp>
        <p:nvSpPr>
          <p:cNvPr id="5" name="Text Placeholder 4">
            <a:extLst>
              <a:ext uri="{FF2B5EF4-FFF2-40B4-BE49-F238E27FC236}">
                <a16:creationId xmlns:a16="http://schemas.microsoft.com/office/drawing/2014/main" id="{A3E96FCC-830F-7CC4-5537-E098CF87D2D6}"/>
              </a:ext>
            </a:extLst>
          </p:cNvPr>
          <p:cNvSpPr>
            <a:spLocks noGrp="1"/>
          </p:cNvSpPr>
          <p:nvPr>
            <p:ph type="body" sz="quarter" idx="11"/>
          </p:nvPr>
        </p:nvSpPr>
        <p:spPr/>
        <p:txBody>
          <a:bodyPr/>
          <a:lstStyle/>
          <a:p>
            <a:pPr algn="ctr"/>
            <a:r>
              <a:rPr lang="en-US" dirty="0"/>
              <a:t>⬇️ Don’t forget to check the speaker notes! ⬇️</a:t>
            </a:r>
          </a:p>
        </p:txBody>
      </p:sp>
    </p:spTree>
    <p:extLst>
      <p:ext uri="{BB962C8B-B14F-4D97-AF65-F5344CB8AC3E}">
        <p14:creationId xmlns:p14="http://schemas.microsoft.com/office/powerpoint/2010/main" val="22264770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633" y="874728"/>
            <a:ext cx="12799789" cy="3047568"/>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flipV="1">
            <a:off x="2002402" y="5540580"/>
            <a:ext cx="8817929" cy="902841"/>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a:off x="928264" y="6165704"/>
            <a:ext cx="8817929" cy="1003156"/>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44107" y="3563527"/>
            <a:ext cx="3159949" cy="3159949"/>
          </a:xfrm>
          <a:prstGeom prst="rect">
            <a:avLst/>
          </a:prstGeom>
        </p:spPr>
      </p:pic>
      <p:sp>
        <p:nvSpPr>
          <p:cNvPr id="5" name="TextBox 4">
            <a:extLst>
              <a:ext uri="{FF2B5EF4-FFF2-40B4-BE49-F238E27FC236}">
                <a16:creationId xmlns:a16="http://schemas.microsoft.com/office/drawing/2014/main" id="{45A38477-B68E-4B91-CB6E-5A963C817BD9}"/>
              </a:ext>
            </a:extLst>
          </p:cNvPr>
          <p:cNvSpPr txBox="1"/>
          <p:nvPr/>
        </p:nvSpPr>
        <p:spPr>
          <a:xfrm>
            <a:off x="8783987" y="6032668"/>
            <a:ext cx="9174306" cy="4685129"/>
          </a:xfrm>
          <a:prstGeom prst="rect">
            <a:avLst/>
          </a:prstGeom>
          <a:noFill/>
        </p:spPr>
        <p:txBody>
          <a:bodyPr wrap="none" rtlCol="0">
            <a:spAutoFit/>
          </a:bodyPr>
          <a:lstStyle/>
          <a:p>
            <a:pPr defTabSz="1371384">
              <a:defRPr/>
            </a:pPr>
            <a:r>
              <a:rPr lang="en-US" sz="29845">
                <a:solidFill>
                  <a:srgbClr val="4A52BA"/>
                </a:solidFill>
                <a:latin typeface="Calibri"/>
              </a:rPr>
              <a:t>demo</a:t>
            </a:r>
          </a:p>
        </p:txBody>
      </p:sp>
    </p:spTree>
    <p:extLst>
      <p:ext uri="{BB962C8B-B14F-4D97-AF65-F5344CB8AC3E}">
        <p14:creationId xmlns:p14="http://schemas.microsoft.com/office/powerpoint/2010/main" val="4206682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Personal Tabs</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3016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A visual user interface that can be navigated and pinned via Teams’ sidebar</a:t>
            </a:r>
            <a:br>
              <a:rPr kumimoji="0" lang="en-US" sz="2800" b="0" i="1" u="none" strike="noStrike" kern="1200" cap="none" spc="0" normalizeH="0" baseline="0" noProof="0" dirty="0">
                <a:ln>
                  <a:noFill/>
                </a:ln>
                <a:solidFill>
                  <a:srgbClr val="000000"/>
                </a:solidFill>
                <a:effectLst/>
                <a:uLnTx/>
                <a:uFillTx/>
                <a:latin typeface="Segoe UI"/>
                <a:ea typeface="+mn-ea"/>
                <a:cs typeface="+mn-cs"/>
              </a:rPr>
            </a:b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This is the personal view of your app – use it to show summaries, settings,  specific to this user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Implement as a web page that runs in an </a:t>
            </a:r>
            <a:r>
              <a:rPr kumimoji="0" lang="en-US" sz="2800" b="0" i="1" u="none" strike="noStrike" kern="1200" cap="none" spc="0" normalizeH="0" baseline="0" noProof="0" dirty="0" err="1">
                <a:ln>
                  <a:noFill/>
                </a:ln>
                <a:solidFill>
                  <a:srgbClr val="000000"/>
                </a:solidFill>
                <a:effectLst/>
                <a:uLnTx/>
                <a:uFillTx/>
                <a:latin typeface="Segoe UI"/>
                <a:ea typeface="+mn-ea"/>
                <a:cs typeface="+mn-cs"/>
              </a:rPr>
              <a:t>IFrame</a:t>
            </a: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7D989715-6A77-2551-9058-D851D641AF86}"/>
              </a:ext>
            </a:extLst>
          </p:cNvPr>
          <p:cNvPicPr>
            <a:picLocks noChangeAspect="1"/>
          </p:cNvPicPr>
          <p:nvPr/>
        </p:nvPicPr>
        <p:blipFill>
          <a:blip r:embed="rId4"/>
          <a:stretch>
            <a:fillRect/>
          </a:stretch>
        </p:blipFill>
        <p:spPr>
          <a:xfrm>
            <a:off x="9911801" y="553201"/>
            <a:ext cx="7882425" cy="4433864"/>
          </a:xfrm>
          <a:prstGeom prst="rect">
            <a:avLst/>
          </a:prstGeom>
        </p:spPr>
      </p:pic>
      <p:graphicFrame>
        <p:nvGraphicFramePr>
          <p:cNvPr id="15" name="Diagram 14">
            <a:extLst>
              <a:ext uri="{FF2B5EF4-FFF2-40B4-BE49-F238E27FC236}">
                <a16:creationId xmlns:a16="http://schemas.microsoft.com/office/drawing/2014/main" id="{38ED674B-BB00-A73F-0FB7-BE0681564FF5}"/>
              </a:ext>
            </a:extLst>
          </p:cNvPr>
          <p:cNvGraphicFramePr/>
          <p:nvPr/>
        </p:nvGraphicFramePr>
        <p:xfrm>
          <a:off x="882395" y="3464886"/>
          <a:ext cx="12192000"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412569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Please do Lab A-01</a:t>
            </a:r>
            <a:endParaRPr lang="en-US" sz="9900" dirty="0">
              <a:solidFill>
                <a:schemeClr val="bg1"/>
              </a:solidFill>
            </a:endParaRPr>
          </a:p>
        </p:txBody>
      </p:sp>
    </p:spTree>
    <p:extLst>
      <p:ext uri="{BB962C8B-B14F-4D97-AF65-F5344CB8AC3E}">
        <p14:creationId xmlns:p14="http://schemas.microsoft.com/office/powerpoint/2010/main" val="3694679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2606040" y="7701112"/>
            <a:ext cx="12476634" cy="2433488"/>
          </a:xfrm>
          <a:prstGeom prst="roundRect">
            <a:avLst/>
          </a:prstGeom>
          <a:solidFill>
            <a:srgbClr val="996633">
              <a:alpha val="3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7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6470989" y="951222"/>
          <a:ext cx="4346814" cy="4042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5904457" y="5811347"/>
            <a:ext cx="5808429" cy="922895"/>
          </a:xfrm>
          <a:prstGeom prst="ellipse">
            <a:avLst/>
          </a:prstGeom>
          <a:solidFill>
            <a:srgbClr val="99663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a:ea typeface="+mn-ea"/>
                <a:cs typeface="+mn-cs"/>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4433067" y="8372895"/>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Configurable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tab</a:t>
            </a: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9709734"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Meeting App</a:t>
            </a: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11460122" y="8367713"/>
            <a:ext cx="1728341" cy="967109"/>
          </a:xfrm>
          <a:prstGeom prst="roundRect">
            <a:avLst>
              <a:gd name="adj" fmla="val 10533"/>
            </a:avLst>
          </a:prstGeom>
          <a:solidFill>
            <a:srgbClr val="FFFFFF"/>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Message Extension w/Adaptive Cards</a:t>
            </a:r>
            <a:endParaRPr kumimoji="0" lang="en-US" sz="1650" b="0" i="0" u="none" strike="noStrike" kern="1200" cap="none" spc="0" normalizeH="0" baseline="0" noProof="0">
              <a:ln>
                <a:noFill/>
              </a:ln>
              <a:solidFill>
                <a:prstClr val="black"/>
              </a:solidFill>
              <a:effectLst/>
              <a:uLnTx/>
              <a:uFillTx/>
              <a:latin typeface="Calibri"/>
              <a:ea typeface="+mn-ea"/>
              <a:cs typeface="+mn-cs"/>
            </a:endParaRP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8409234" y="5402380"/>
            <a:ext cx="808409" cy="9527"/>
          </a:xfrm>
          <a:prstGeom prst="curvedConnector3">
            <a:avLst>
              <a:gd name="adj1" fmla="val 50000"/>
            </a:avLst>
          </a:prstGeom>
          <a:ln w="12700">
            <a:solidFill>
              <a:srgbClr val="99663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9560382" y="1063512"/>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Migrate an Azure AD Web App to Teams</a:t>
            </a:r>
          </a:p>
        </p:txBody>
      </p:sp>
      <p:sp>
        <p:nvSpPr>
          <p:cNvPr id="29" name="TextBox 28">
            <a:extLst>
              <a:ext uri="{FF2B5EF4-FFF2-40B4-BE49-F238E27FC236}">
                <a16:creationId xmlns:a16="http://schemas.microsoft.com/office/drawing/2014/main" id="{F05930AC-316C-4018-9010-206FC6E9D1E2}"/>
              </a:ext>
            </a:extLst>
          </p:cNvPr>
          <p:cNvSpPr txBox="1"/>
          <p:nvPr/>
        </p:nvSpPr>
        <p:spPr>
          <a:xfrm>
            <a:off x="8830802" y="5093685"/>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Personal tab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5812038" y="968360"/>
            <a:ext cx="1904682" cy="804788"/>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a:ea typeface="+mn-ea"/>
                  <a:cs typeface="+mn-cs"/>
                </a:rPr>
                <a:t>start</a:t>
              </a:r>
            </a:p>
          </p:txBody>
        </p:sp>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0"/>
          <a:stretch>
            <a:fillRect/>
          </a:stretch>
        </p:blipFill>
        <p:spPr>
          <a:xfrm>
            <a:off x="12204158" y="1744718"/>
            <a:ext cx="4671261" cy="465622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9749747" y="5793166"/>
            <a:ext cx="1633471" cy="351562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a:endCxn id="68" idx="0"/>
          </p:cNvCxnSpPr>
          <p:nvPr/>
        </p:nvCxnSpPr>
        <p:spPr>
          <a:xfrm rot="5400000">
            <a:off x="7059500" y="6618540"/>
            <a:ext cx="1633471" cy="1864874"/>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6185520" y="5749742"/>
            <a:ext cx="1638653" cy="3607652"/>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a:endCxn id="9" idx="0"/>
          </p:cNvCxnSpPr>
          <p:nvPr/>
        </p:nvCxnSpPr>
        <p:spPr>
          <a:xfrm rot="16200000" flipH="1">
            <a:off x="8826444" y="6716469"/>
            <a:ext cx="1633471" cy="1669015"/>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2793692" y="9469088"/>
            <a:ext cx="3917706" cy="55399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Calibri"/>
                <a:ea typeface="+mn-ea"/>
                <a:cs typeface="+mn-cs"/>
              </a:rPr>
              <a:t>Extend 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647187" y="3352799"/>
            <a:ext cx="3917706" cy="1440060"/>
          </a:xfrm>
        </p:spPr>
        <p:txBody>
          <a:bodyPr>
            <a:noAutofit/>
          </a:bodyPr>
          <a:lstStyle/>
          <a:p>
            <a:r>
              <a:rPr lang="en-US" sz="6500"/>
              <a:t>Lab</a:t>
            </a:r>
            <a:br>
              <a:rPr lang="en-US" sz="6500"/>
            </a:br>
            <a:r>
              <a:rPr lang="en-US" sz="6500"/>
              <a:t>Structure</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175845"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err="1">
                <a:ln>
                  <a:noFill/>
                </a:ln>
                <a:solidFill>
                  <a:prstClr val="black"/>
                </a:solidFill>
                <a:effectLst/>
                <a:uLnTx/>
                <a:uFillTx/>
                <a:latin typeface="Calibri"/>
                <a:ea typeface="+mn-ea"/>
                <a:cs typeface="+mn-cs"/>
              </a:rPr>
              <a:t>Deeplinks</a:t>
            </a:r>
            <a:endParaRPr kumimoji="0" lang="en-US" sz="2700" b="0" i="0" u="none" strike="noStrike" kern="1200" cap="none" spc="0" normalizeH="0" baseline="0" noProof="0" err="1">
              <a:ln>
                <a:noFill/>
              </a:ln>
              <a:solidFill>
                <a:prstClr val="black"/>
              </a:solidFill>
              <a:effectLst/>
              <a:uLnTx/>
              <a:uFillTx/>
              <a:latin typeface="Calibri"/>
              <a:ea typeface="+mn-ea"/>
              <a:cs typeface="+mn-cs"/>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7939924" y="8377661"/>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Calibri" panose="020F0502020204030204"/>
              </a:rPr>
              <a:t>Dialog</a:t>
            </a: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5400000">
            <a:off x="7936566" y="7505554"/>
            <a:ext cx="1643419" cy="100795"/>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28" name="Picture 3" descr="A picture containing graphical user interface&#10;&#10;Description automatically generated">
            <a:extLst>
              <a:ext uri="{FF2B5EF4-FFF2-40B4-BE49-F238E27FC236}">
                <a16:creationId xmlns:a16="http://schemas.microsoft.com/office/drawing/2014/main" id="{FAABDC81-CC48-BD88-BB76-9B98A4851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34" name="Picture 6" descr="A picture containing graphical user interface&#10;&#10;Description automatically generated">
            <a:extLst>
              <a:ext uri="{FF2B5EF4-FFF2-40B4-BE49-F238E27FC236}">
                <a16:creationId xmlns:a16="http://schemas.microsoft.com/office/drawing/2014/main" id="{2EEB150E-77AA-1998-1ED6-EBED421A447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36" name="Picture 7" descr="A picture containing graphical user interface&#10;&#10;Description automatically generated">
            <a:extLst>
              <a:ext uri="{FF2B5EF4-FFF2-40B4-BE49-F238E27FC236}">
                <a16:creationId xmlns:a16="http://schemas.microsoft.com/office/drawing/2014/main" id="{712B7F61-05ED-2E3D-EBEE-6B4335B1BBA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39" name="Graphic 5" descr="Sailboat with solid fill">
            <a:extLst>
              <a:ext uri="{FF2B5EF4-FFF2-40B4-BE49-F238E27FC236}">
                <a16:creationId xmlns:a16="http://schemas.microsoft.com/office/drawing/2014/main" id="{4BA70935-E7AF-FB14-4566-06D34876C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3118" y="8775330"/>
            <a:ext cx="1024386" cy="1024385"/>
          </a:xfrm>
          <a:prstGeom prst="rect">
            <a:avLst/>
          </a:prstGeom>
        </p:spPr>
      </p:pic>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F8109BF0-D8C1-4876-117B-0342B9598AA1}"/>
                  </a:ext>
                </a:extLst>
              </p14:cNvPr>
              <p14:cNvContentPartPr/>
              <p14:nvPr/>
            </p14:nvContentPartPr>
            <p14:xfrm rot="20906987">
              <a:off x="9678526" y="2205917"/>
              <a:ext cx="617817" cy="415557"/>
            </p14:xfrm>
          </p:contentPart>
        </mc:Choice>
        <mc:Fallback xmlns="">
          <p:pic>
            <p:nvPicPr>
              <p:cNvPr id="2" name="Ink 1">
                <a:extLst>
                  <a:ext uri="{FF2B5EF4-FFF2-40B4-BE49-F238E27FC236}">
                    <a16:creationId xmlns:a16="http://schemas.microsoft.com/office/drawing/2014/main" id="{F8109BF0-D8C1-4876-117B-0342B9598AA1}"/>
                  </a:ext>
                </a:extLst>
              </p:cNvPr>
              <p:cNvPicPr/>
              <p:nvPr/>
            </p:nvPicPr>
            <p:blipFill>
              <a:blip r:embed="rId15"/>
              <a:stretch>
                <a:fillRect/>
              </a:stretch>
            </p:blipFill>
            <p:spPr>
              <a:xfrm rot="20906987">
                <a:off x="9652964" y="2180372"/>
                <a:ext cx="668582" cy="465928"/>
              </a:xfrm>
              <a:prstGeom prst="rect">
                <a:avLst/>
              </a:prstGeom>
            </p:spPr>
          </p:pic>
        </mc:Fallback>
      </mc:AlternateContent>
    </p:spTree>
    <p:extLst>
      <p:ext uri="{BB962C8B-B14F-4D97-AF65-F5344CB8AC3E}">
        <p14:creationId xmlns:p14="http://schemas.microsoft.com/office/powerpoint/2010/main" val="204005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801938"/>
            <a:ext cx="13716000" cy="1495794"/>
          </a:xfrm>
        </p:spPr>
        <p:txBody>
          <a:bodyPr/>
          <a:lstStyle/>
          <a:p>
            <a:r>
              <a:rPr lang="en-US" dirty="0"/>
              <a:t>Lab A02</a:t>
            </a:r>
            <a:br>
              <a:rPr lang="en-US" dirty="0"/>
            </a:br>
            <a:r>
              <a:rPr lang="en-US" dirty="0"/>
              <a:t>Create a Teams app with Azure AD SSO</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0381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8897257" y="323790"/>
            <a:ext cx="8898238"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Calibri"/>
                <a:ea typeface="+mj-ea"/>
                <a:cs typeface="+mj-cs"/>
              </a:rPr>
              <a:t>Why do we want to use SSO?</a:t>
            </a:r>
          </a:p>
        </p:txBody>
      </p:sp>
      <p:sp>
        <p:nvSpPr>
          <p:cNvPr id="5" name="ZoneTexte 4">
            <a:extLst>
              <a:ext uri="{FF2B5EF4-FFF2-40B4-BE49-F238E27FC236}">
                <a16:creationId xmlns:a16="http://schemas.microsoft.com/office/drawing/2014/main" id="{D00B62B6-2CE9-2456-EE26-1D0E2BE590AC}"/>
              </a:ext>
            </a:extLst>
          </p:cNvPr>
          <p:cNvSpPr txBox="1"/>
          <p:nvPr/>
        </p:nvSpPr>
        <p:spPr>
          <a:xfrm>
            <a:off x="457897" y="2333246"/>
            <a:ext cx="9693268" cy="646331"/>
          </a:xfrm>
          <a:prstGeom prst="rect">
            <a:avLst/>
          </a:prstGeom>
          <a:noFill/>
        </p:spPr>
        <p:txBody>
          <a:bodyPr wrap="square">
            <a:spAutoFit/>
          </a:bodyPr>
          <a:lstStyle/>
          <a:p>
            <a:r>
              <a:rPr lang="en-US" sz="3600" spc="43">
                <a:solidFill>
                  <a:srgbClr val="000000"/>
                </a:solidFill>
                <a:latin typeface="Kollektif"/>
              </a:rPr>
              <a:t>Because SSO enhances the user experience!</a:t>
            </a:r>
          </a:p>
        </p:txBody>
      </p:sp>
      <p:sp>
        <p:nvSpPr>
          <p:cNvPr id="11" name="ZoneTexte 10">
            <a:extLst>
              <a:ext uri="{FF2B5EF4-FFF2-40B4-BE49-F238E27FC236}">
                <a16:creationId xmlns:a16="http://schemas.microsoft.com/office/drawing/2014/main" id="{94F7E549-11CF-FFD9-79F4-3C04638F7782}"/>
              </a:ext>
            </a:extLst>
          </p:cNvPr>
          <p:cNvSpPr txBox="1"/>
          <p:nvPr/>
        </p:nvSpPr>
        <p:spPr>
          <a:xfrm>
            <a:off x="1147010" y="3798171"/>
            <a:ext cx="7996990" cy="523220"/>
          </a:xfrm>
          <a:prstGeom prst="rect">
            <a:avLst/>
          </a:prstGeom>
          <a:noFill/>
        </p:spPr>
        <p:txBody>
          <a:bodyPr wrap="square">
            <a:spAutoFit/>
          </a:bodyPr>
          <a:lstStyle/>
          <a:p>
            <a:pPr algn="r"/>
            <a:r>
              <a:rPr lang="en-US" sz="2800" spc="43">
                <a:solidFill>
                  <a:srgbClr val="000000"/>
                </a:solidFill>
                <a:latin typeface="Kollektif"/>
              </a:rPr>
              <a:t>User only authenticates one time in Teams</a:t>
            </a:r>
          </a:p>
        </p:txBody>
      </p:sp>
      <p:sp>
        <p:nvSpPr>
          <p:cNvPr id="31" name="ZoneTexte 30">
            <a:extLst>
              <a:ext uri="{FF2B5EF4-FFF2-40B4-BE49-F238E27FC236}">
                <a16:creationId xmlns:a16="http://schemas.microsoft.com/office/drawing/2014/main" id="{2F5C029E-556E-3D12-85C5-6606972307D2}"/>
              </a:ext>
            </a:extLst>
          </p:cNvPr>
          <p:cNvSpPr txBox="1"/>
          <p:nvPr/>
        </p:nvSpPr>
        <p:spPr>
          <a:xfrm>
            <a:off x="1147010" y="5392769"/>
            <a:ext cx="7996990" cy="523220"/>
          </a:xfrm>
          <a:prstGeom prst="rect">
            <a:avLst/>
          </a:prstGeom>
          <a:noFill/>
        </p:spPr>
        <p:txBody>
          <a:bodyPr wrap="square">
            <a:spAutoFit/>
          </a:bodyPr>
          <a:lstStyle/>
          <a:p>
            <a:pPr algn="r"/>
            <a:r>
              <a:rPr lang="en-US" sz="2800" spc="43">
                <a:solidFill>
                  <a:srgbClr val="000000"/>
                </a:solidFill>
                <a:latin typeface="Kollektif"/>
              </a:rPr>
              <a:t>Consent once to access web / desktop / mobile</a:t>
            </a:r>
          </a:p>
        </p:txBody>
      </p:sp>
      <p:sp>
        <p:nvSpPr>
          <p:cNvPr id="32" name="ZoneTexte 31">
            <a:extLst>
              <a:ext uri="{FF2B5EF4-FFF2-40B4-BE49-F238E27FC236}">
                <a16:creationId xmlns:a16="http://schemas.microsoft.com/office/drawing/2014/main" id="{5F23B3AA-0FFD-F5E5-1080-6C33E0AC8385}"/>
              </a:ext>
            </a:extLst>
          </p:cNvPr>
          <p:cNvSpPr txBox="1"/>
          <p:nvPr/>
        </p:nvSpPr>
        <p:spPr>
          <a:xfrm>
            <a:off x="1147010" y="6987367"/>
            <a:ext cx="7996990" cy="523220"/>
          </a:xfrm>
          <a:prstGeom prst="rect">
            <a:avLst/>
          </a:prstGeom>
          <a:noFill/>
        </p:spPr>
        <p:txBody>
          <a:bodyPr wrap="square">
            <a:spAutoFit/>
          </a:bodyPr>
          <a:lstStyle/>
          <a:p>
            <a:pPr algn="r"/>
            <a:r>
              <a:rPr lang="en-US" sz="2800" spc="43" dirty="0">
                <a:solidFill>
                  <a:srgbClr val="000000"/>
                </a:solidFill>
                <a:latin typeface="Kollektif"/>
              </a:rPr>
              <a:t>Improve performances and app load time</a:t>
            </a:r>
          </a:p>
        </p:txBody>
      </p:sp>
      <p:pic>
        <p:nvPicPr>
          <p:cNvPr id="1028" name="Picture 4">
            <a:extLst>
              <a:ext uri="{FF2B5EF4-FFF2-40B4-BE49-F238E27FC236}">
                <a16:creationId xmlns:a16="http://schemas.microsoft.com/office/drawing/2014/main" id="{A3BF7560-286F-A1EB-9F86-9AFFD59D16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0746" y="3677664"/>
            <a:ext cx="6980801" cy="3928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ZoneTexte 31">
            <a:extLst>
              <a:ext uri="{FF2B5EF4-FFF2-40B4-BE49-F238E27FC236}">
                <a16:creationId xmlns:a16="http://schemas.microsoft.com/office/drawing/2014/main" id="{052FB1A9-BC1D-E9ED-2B6A-6F154A4AC6CA}"/>
              </a:ext>
            </a:extLst>
          </p:cNvPr>
          <p:cNvSpPr txBox="1"/>
          <p:nvPr/>
        </p:nvSpPr>
        <p:spPr>
          <a:xfrm>
            <a:off x="98827" y="8581965"/>
            <a:ext cx="9045174" cy="1384995"/>
          </a:xfrm>
          <a:prstGeom prst="rect">
            <a:avLst/>
          </a:prstGeom>
          <a:noFill/>
        </p:spPr>
        <p:txBody>
          <a:bodyPr wrap="square">
            <a:spAutoFit/>
          </a:bodyPr>
          <a:lstStyle/>
          <a:p>
            <a:pPr algn="r"/>
            <a:r>
              <a:rPr lang="en-US" sz="2800" spc="43" dirty="0">
                <a:solidFill>
                  <a:srgbClr val="000000"/>
                </a:solidFill>
                <a:latin typeface="Kollektif"/>
              </a:rPr>
              <a:t>Allows authorizing the same set of identities – even using Team membership for authorization</a:t>
            </a:r>
            <a:br>
              <a:rPr lang="en-US" sz="2800" spc="43" dirty="0">
                <a:solidFill>
                  <a:srgbClr val="000000"/>
                </a:solidFill>
                <a:latin typeface="Kollektif"/>
              </a:rPr>
            </a:br>
            <a:r>
              <a:rPr lang="en-US" sz="2800" spc="43" dirty="0">
                <a:solidFill>
                  <a:srgbClr val="000000"/>
                </a:solidFill>
                <a:latin typeface="Kollektif"/>
              </a:rPr>
              <a:t>MUCH simpler for Team whoever controls permissions!</a:t>
            </a:r>
          </a:p>
        </p:txBody>
      </p:sp>
    </p:spTree>
    <p:extLst>
      <p:ext uri="{BB962C8B-B14F-4D97-AF65-F5344CB8AC3E}">
        <p14:creationId xmlns:p14="http://schemas.microsoft.com/office/powerpoint/2010/main" val="3842490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EC60C9-8022-03A7-1DD9-3DD2D970D8AC}"/>
              </a:ext>
            </a:extLst>
          </p:cNvPr>
          <p:cNvPicPr>
            <a:picLocks noChangeAspect="1"/>
          </p:cNvPicPr>
          <p:nvPr/>
        </p:nvPicPr>
        <p:blipFill>
          <a:blip r:embed="rId3"/>
          <a:stretch>
            <a:fillRect/>
          </a:stretch>
        </p:blipFill>
        <p:spPr>
          <a:xfrm>
            <a:off x="9911800" y="531483"/>
            <a:ext cx="7921033" cy="4455581"/>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Azure AD Single Sign-On</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258532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Users have a single identity across Microsoft 365 and your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Users seamlessly sign onto your app within Teams, even as they move to new devices</a:t>
            </a:r>
            <a:br>
              <a:rPr kumimoji="0" lang="en-US" sz="2800" b="0" i="1" u="none" strike="noStrike" kern="1200" cap="none" spc="0" normalizeH="0" baseline="0" noProof="0" dirty="0">
                <a:ln>
                  <a:noFill/>
                </a:ln>
                <a:solidFill>
                  <a:srgbClr val="000000"/>
                </a:solidFill>
                <a:effectLst/>
                <a:uLnTx/>
                <a:uFillTx/>
                <a:latin typeface="Segoe UI"/>
                <a:ea typeface="+mn-ea"/>
                <a:cs typeface="+mn-cs"/>
              </a:rPr>
            </a:b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15" name="Diagram 14">
            <a:extLst>
              <a:ext uri="{FF2B5EF4-FFF2-40B4-BE49-F238E27FC236}">
                <a16:creationId xmlns:a16="http://schemas.microsoft.com/office/drawing/2014/main" id="{38ED674B-BB00-A73F-0FB7-BE0681564FF5}"/>
              </a:ext>
            </a:extLst>
          </p:cNvPr>
          <p:cNvGraphicFramePr/>
          <p:nvPr/>
        </p:nvGraphicFramePr>
        <p:xfrm>
          <a:off x="882394" y="3464886"/>
          <a:ext cx="15997719"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249774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8897257" y="323790"/>
            <a:ext cx="8898238"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Calibri"/>
                <a:ea typeface="+mj-ea"/>
                <a:cs typeface="+mj-cs"/>
              </a:rPr>
              <a:t>How Teams Tab SSO works</a:t>
            </a:r>
          </a:p>
        </p:txBody>
      </p:sp>
      <p:pic>
        <p:nvPicPr>
          <p:cNvPr id="2050" name="Picture 2">
            <a:extLst>
              <a:ext uri="{FF2B5EF4-FFF2-40B4-BE49-F238E27FC236}">
                <a16:creationId xmlns:a16="http://schemas.microsoft.com/office/drawing/2014/main" id="{AF878E1D-92F8-88FA-FC12-554CA618A5B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11316"/>
          <a:stretch/>
        </p:blipFill>
        <p:spPr bwMode="auto">
          <a:xfrm>
            <a:off x="1085998" y="2177415"/>
            <a:ext cx="10072434" cy="71101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F217555-641C-A31A-08EC-EFD8ED11F64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64211" y="3170896"/>
            <a:ext cx="3983293" cy="454187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D2C137A7-2655-E85E-C6B3-616F0252FC9B}"/>
              </a:ext>
            </a:extLst>
          </p:cNvPr>
          <p:cNvSpPr txBox="1"/>
          <p:nvPr/>
        </p:nvSpPr>
        <p:spPr>
          <a:xfrm>
            <a:off x="16546286" y="5937838"/>
            <a:ext cx="1245537" cy="646331"/>
          </a:xfrm>
          <a:prstGeom prst="rect">
            <a:avLst/>
          </a:prstGeom>
          <a:noFill/>
        </p:spPr>
        <p:txBody>
          <a:bodyPr wrap="square">
            <a:spAutoFit/>
          </a:bodyPr>
          <a:lstStyle/>
          <a:p>
            <a:r>
              <a:rPr lang="en-US"/>
              <a:t>Lab A02</a:t>
            </a:r>
          </a:p>
          <a:p>
            <a:r>
              <a:rPr lang="en-US"/>
              <a:t>Exercise 2</a:t>
            </a:r>
          </a:p>
        </p:txBody>
      </p:sp>
      <p:sp>
        <p:nvSpPr>
          <p:cNvPr id="11" name="ZoneTexte 10">
            <a:extLst>
              <a:ext uri="{FF2B5EF4-FFF2-40B4-BE49-F238E27FC236}">
                <a16:creationId xmlns:a16="http://schemas.microsoft.com/office/drawing/2014/main" id="{F082B104-10A8-F362-0A4D-19202BCB882B}"/>
              </a:ext>
            </a:extLst>
          </p:cNvPr>
          <p:cNvSpPr txBox="1"/>
          <p:nvPr/>
        </p:nvSpPr>
        <p:spPr>
          <a:xfrm>
            <a:off x="16540440" y="3831105"/>
            <a:ext cx="1245537" cy="646331"/>
          </a:xfrm>
          <a:prstGeom prst="rect">
            <a:avLst/>
          </a:prstGeom>
          <a:noFill/>
        </p:spPr>
        <p:txBody>
          <a:bodyPr wrap="square">
            <a:spAutoFit/>
          </a:bodyPr>
          <a:lstStyle/>
          <a:p>
            <a:r>
              <a:rPr lang="en-US"/>
              <a:t>Lab A02</a:t>
            </a:r>
          </a:p>
          <a:p>
            <a:r>
              <a:rPr lang="en-US"/>
              <a:t>Exercise 1</a:t>
            </a:r>
          </a:p>
        </p:txBody>
      </p:sp>
      <p:sp>
        <p:nvSpPr>
          <p:cNvPr id="13" name="ZoneTexte 12">
            <a:extLst>
              <a:ext uri="{FF2B5EF4-FFF2-40B4-BE49-F238E27FC236}">
                <a16:creationId xmlns:a16="http://schemas.microsoft.com/office/drawing/2014/main" id="{6DA5BF98-D294-4C66-B8F9-63E560EDF794}"/>
              </a:ext>
            </a:extLst>
          </p:cNvPr>
          <p:cNvSpPr txBox="1"/>
          <p:nvPr/>
        </p:nvSpPr>
        <p:spPr>
          <a:xfrm>
            <a:off x="11053095" y="4795187"/>
            <a:ext cx="1245537" cy="646331"/>
          </a:xfrm>
          <a:prstGeom prst="rect">
            <a:avLst/>
          </a:prstGeom>
          <a:noFill/>
        </p:spPr>
        <p:txBody>
          <a:bodyPr wrap="square">
            <a:spAutoFit/>
          </a:bodyPr>
          <a:lstStyle/>
          <a:p>
            <a:r>
              <a:rPr lang="en-US"/>
              <a:t>Lab A02</a:t>
            </a:r>
          </a:p>
          <a:p>
            <a:r>
              <a:rPr lang="en-US"/>
              <a:t>Exercise 3</a:t>
            </a:r>
          </a:p>
        </p:txBody>
      </p:sp>
    </p:spTree>
    <p:extLst>
      <p:ext uri="{BB962C8B-B14F-4D97-AF65-F5344CB8AC3E}">
        <p14:creationId xmlns:p14="http://schemas.microsoft.com/office/powerpoint/2010/main" val="831060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633" y="874728"/>
            <a:ext cx="12799789" cy="3047568"/>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flipV="1">
            <a:off x="2002402" y="5540580"/>
            <a:ext cx="8817929" cy="902841"/>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a:off x="928264" y="6165704"/>
            <a:ext cx="8817929" cy="1003156"/>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44107" y="3563527"/>
            <a:ext cx="3159949" cy="3159949"/>
          </a:xfrm>
          <a:prstGeom prst="rect">
            <a:avLst/>
          </a:prstGeom>
        </p:spPr>
      </p:pic>
      <p:sp>
        <p:nvSpPr>
          <p:cNvPr id="5" name="TextBox 4">
            <a:extLst>
              <a:ext uri="{FF2B5EF4-FFF2-40B4-BE49-F238E27FC236}">
                <a16:creationId xmlns:a16="http://schemas.microsoft.com/office/drawing/2014/main" id="{45A38477-B68E-4B91-CB6E-5A963C817BD9}"/>
              </a:ext>
            </a:extLst>
          </p:cNvPr>
          <p:cNvSpPr txBox="1"/>
          <p:nvPr/>
        </p:nvSpPr>
        <p:spPr>
          <a:xfrm>
            <a:off x="8783987" y="6032668"/>
            <a:ext cx="9174306" cy="4685129"/>
          </a:xfrm>
          <a:prstGeom prst="rect">
            <a:avLst/>
          </a:prstGeom>
          <a:noFill/>
        </p:spPr>
        <p:txBody>
          <a:bodyPr wrap="none" rtlCol="0">
            <a:spAutoFit/>
          </a:bodyPr>
          <a:lstStyle/>
          <a:p>
            <a:pPr defTabSz="1371384">
              <a:defRPr/>
            </a:pPr>
            <a:r>
              <a:rPr lang="en-US" sz="29845">
                <a:solidFill>
                  <a:srgbClr val="4A52BA"/>
                </a:solidFill>
                <a:latin typeface="Calibri"/>
              </a:rPr>
              <a:t>demo</a:t>
            </a:r>
          </a:p>
        </p:txBody>
      </p:sp>
    </p:spTree>
    <p:extLst>
      <p:ext uri="{BB962C8B-B14F-4D97-AF65-F5344CB8AC3E}">
        <p14:creationId xmlns:p14="http://schemas.microsoft.com/office/powerpoint/2010/main" val="3303551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Please do Lab A-02</a:t>
            </a:r>
            <a:endParaRPr lang="en-US" sz="9900" dirty="0">
              <a:solidFill>
                <a:schemeClr val="bg1"/>
              </a:solidFill>
            </a:endParaRPr>
          </a:p>
        </p:txBody>
      </p:sp>
    </p:spTree>
    <p:extLst>
      <p:ext uri="{BB962C8B-B14F-4D97-AF65-F5344CB8AC3E}">
        <p14:creationId xmlns:p14="http://schemas.microsoft.com/office/powerpoint/2010/main" val="67225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801938"/>
            <a:ext cx="13716000" cy="1495794"/>
          </a:xfrm>
        </p:spPr>
        <p:txBody>
          <a:bodyPr/>
          <a:lstStyle/>
          <a:p>
            <a:r>
              <a:rPr lang="en-US" dirty="0"/>
              <a:t>Lab A01</a:t>
            </a:r>
            <a:br>
              <a:rPr lang="en-US" dirty="0"/>
            </a:br>
            <a:r>
              <a:rPr lang="en-US" dirty="0"/>
              <a:t>Start with Azure Active Directory</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2356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2606040" y="7701112"/>
            <a:ext cx="12476634" cy="2433488"/>
          </a:xfrm>
          <a:prstGeom prst="roundRect">
            <a:avLst/>
          </a:prstGeom>
          <a:solidFill>
            <a:srgbClr val="996633">
              <a:alpha val="3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7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6470989" y="951222"/>
          <a:ext cx="4346814" cy="4042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5904457" y="5811347"/>
            <a:ext cx="5808429" cy="922895"/>
          </a:xfrm>
          <a:prstGeom prst="ellipse">
            <a:avLst/>
          </a:prstGeom>
          <a:solidFill>
            <a:srgbClr val="99663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a:ea typeface="+mn-ea"/>
                <a:cs typeface="+mn-cs"/>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4433067" y="8372895"/>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Configurable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tab</a:t>
            </a: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9709734"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Meeting App</a:t>
            </a: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11460122" y="8367713"/>
            <a:ext cx="1728341" cy="967109"/>
          </a:xfrm>
          <a:prstGeom prst="roundRect">
            <a:avLst>
              <a:gd name="adj" fmla="val 10533"/>
            </a:avLst>
          </a:prstGeom>
          <a:solidFill>
            <a:srgbClr val="FFFFFF"/>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Message Extension w/Adaptive Cards</a:t>
            </a:r>
            <a:endParaRPr kumimoji="0" lang="en-US" sz="1650" b="0" i="0" u="none" strike="noStrike" kern="1200" cap="none" spc="0" normalizeH="0" baseline="0" noProof="0">
              <a:ln>
                <a:noFill/>
              </a:ln>
              <a:solidFill>
                <a:prstClr val="black"/>
              </a:solidFill>
              <a:effectLst/>
              <a:uLnTx/>
              <a:uFillTx/>
              <a:latin typeface="Calibri"/>
              <a:ea typeface="+mn-ea"/>
              <a:cs typeface="+mn-cs"/>
            </a:endParaRP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8409234" y="5402380"/>
            <a:ext cx="808409" cy="9527"/>
          </a:xfrm>
          <a:prstGeom prst="curvedConnector3">
            <a:avLst>
              <a:gd name="adj1" fmla="val 50000"/>
            </a:avLst>
          </a:prstGeom>
          <a:ln w="12700">
            <a:solidFill>
              <a:srgbClr val="99663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9560382" y="1063512"/>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Migrate an Azure AD Web App to Teams</a:t>
            </a:r>
          </a:p>
        </p:txBody>
      </p:sp>
      <p:sp>
        <p:nvSpPr>
          <p:cNvPr id="29" name="TextBox 28">
            <a:extLst>
              <a:ext uri="{FF2B5EF4-FFF2-40B4-BE49-F238E27FC236}">
                <a16:creationId xmlns:a16="http://schemas.microsoft.com/office/drawing/2014/main" id="{F05930AC-316C-4018-9010-206FC6E9D1E2}"/>
              </a:ext>
            </a:extLst>
          </p:cNvPr>
          <p:cNvSpPr txBox="1"/>
          <p:nvPr/>
        </p:nvSpPr>
        <p:spPr>
          <a:xfrm>
            <a:off x="8830802" y="5093685"/>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Personal tab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5812038" y="968360"/>
            <a:ext cx="1904682" cy="804788"/>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a:ea typeface="+mn-ea"/>
                  <a:cs typeface="+mn-cs"/>
                </a:rPr>
                <a:t>start</a:t>
              </a:r>
            </a:p>
          </p:txBody>
        </p:sp>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0"/>
          <a:stretch>
            <a:fillRect/>
          </a:stretch>
        </p:blipFill>
        <p:spPr>
          <a:xfrm>
            <a:off x="12204158" y="1744718"/>
            <a:ext cx="4671261" cy="465622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9749747" y="5793166"/>
            <a:ext cx="1633471" cy="351562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a:endCxn id="68" idx="0"/>
          </p:cNvCxnSpPr>
          <p:nvPr/>
        </p:nvCxnSpPr>
        <p:spPr>
          <a:xfrm rot="5400000">
            <a:off x="7059500" y="6618540"/>
            <a:ext cx="1633471" cy="1864874"/>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6185520" y="5749742"/>
            <a:ext cx="1638653" cy="3607652"/>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a:endCxn id="9" idx="0"/>
          </p:cNvCxnSpPr>
          <p:nvPr/>
        </p:nvCxnSpPr>
        <p:spPr>
          <a:xfrm rot="16200000" flipH="1">
            <a:off x="8826444" y="6716469"/>
            <a:ext cx="1633471" cy="1669015"/>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2793692" y="9469088"/>
            <a:ext cx="3917706" cy="55399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Calibri"/>
                <a:ea typeface="+mn-ea"/>
                <a:cs typeface="+mn-cs"/>
              </a:rPr>
              <a:t>Extend 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647187" y="3352799"/>
            <a:ext cx="3917706" cy="1440060"/>
          </a:xfrm>
        </p:spPr>
        <p:txBody>
          <a:bodyPr>
            <a:noAutofit/>
          </a:bodyPr>
          <a:lstStyle/>
          <a:p>
            <a:r>
              <a:rPr lang="en-US" sz="6500"/>
              <a:t>Lab</a:t>
            </a:r>
            <a:br>
              <a:rPr lang="en-US" sz="6500"/>
            </a:br>
            <a:r>
              <a:rPr lang="en-US" sz="6500"/>
              <a:t>Structure</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175845"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err="1">
                <a:ln>
                  <a:noFill/>
                </a:ln>
                <a:solidFill>
                  <a:prstClr val="black"/>
                </a:solidFill>
                <a:effectLst/>
                <a:uLnTx/>
                <a:uFillTx/>
                <a:latin typeface="Calibri"/>
                <a:ea typeface="+mn-ea"/>
                <a:cs typeface="+mn-cs"/>
              </a:rPr>
              <a:t>Deeplinks</a:t>
            </a:r>
            <a:endParaRPr kumimoji="0" lang="en-US" sz="2700" b="0" i="0" u="none" strike="noStrike" kern="1200" cap="none" spc="0" normalizeH="0" baseline="0" noProof="0" err="1">
              <a:ln>
                <a:noFill/>
              </a:ln>
              <a:solidFill>
                <a:prstClr val="black"/>
              </a:solidFill>
              <a:effectLst/>
              <a:uLnTx/>
              <a:uFillTx/>
              <a:latin typeface="Calibri"/>
              <a:ea typeface="+mn-ea"/>
              <a:cs typeface="+mn-cs"/>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7939924" y="8377661"/>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Calibri" panose="020F0502020204030204"/>
              </a:rPr>
              <a:t>Dialog</a:t>
            </a: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5400000">
            <a:off x="7936566" y="7505554"/>
            <a:ext cx="1643419" cy="100795"/>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28" name="Picture 3" descr="A picture containing graphical user interface&#10;&#10;Description automatically generated">
            <a:extLst>
              <a:ext uri="{FF2B5EF4-FFF2-40B4-BE49-F238E27FC236}">
                <a16:creationId xmlns:a16="http://schemas.microsoft.com/office/drawing/2014/main" id="{FAABDC81-CC48-BD88-BB76-9B98A4851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34" name="Picture 6" descr="A picture containing graphical user interface&#10;&#10;Description automatically generated">
            <a:extLst>
              <a:ext uri="{FF2B5EF4-FFF2-40B4-BE49-F238E27FC236}">
                <a16:creationId xmlns:a16="http://schemas.microsoft.com/office/drawing/2014/main" id="{2EEB150E-77AA-1998-1ED6-EBED421A447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36" name="Picture 7" descr="A picture containing graphical user interface&#10;&#10;Description automatically generated">
            <a:extLst>
              <a:ext uri="{FF2B5EF4-FFF2-40B4-BE49-F238E27FC236}">
                <a16:creationId xmlns:a16="http://schemas.microsoft.com/office/drawing/2014/main" id="{712B7F61-05ED-2E3D-EBEE-6B4335B1BBA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39" name="Graphic 5" descr="Sailboat with solid fill">
            <a:extLst>
              <a:ext uri="{FF2B5EF4-FFF2-40B4-BE49-F238E27FC236}">
                <a16:creationId xmlns:a16="http://schemas.microsoft.com/office/drawing/2014/main" id="{4BA70935-E7AF-FB14-4566-06D34876C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3118" y="8775330"/>
            <a:ext cx="1024386" cy="1024385"/>
          </a:xfrm>
          <a:prstGeom prst="rect">
            <a:avLst/>
          </a:prstGeom>
        </p:spPr>
      </p:pic>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F8109BF0-D8C1-4876-117B-0342B9598AA1}"/>
                  </a:ext>
                </a:extLst>
              </p14:cNvPr>
              <p14:cNvContentPartPr/>
              <p14:nvPr/>
            </p14:nvContentPartPr>
            <p14:xfrm rot="20906987">
              <a:off x="9678526" y="2205917"/>
              <a:ext cx="617817" cy="415557"/>
            </p14:xfrm>
          </p:contentPart>
        </mc:Choice>
        <mc:Fallback xmlns="">
          <p:pic>
            <p:nvPicPr>
              <p:cNvPr id="2" name="Ink 1">
                <a:extLst>
                  <a:ext uri="{FF2B5EF4-FFF2-40B4-BE49-F238E27FC236}">
                    <a16:creationId xmlns:a16="http://schemas.microsoft.com/office/drawing/2014/main" id="{F8109BF0-D8C1-4876-117B-0342B9598AA1}"/>
                  </a:ext>
                </a:extLst>
              </p:cNvPr>
              <p:cNvPicPr/>
              <p:nvPr/>
            </p:nvPicPr>
            <p:blipFill>
              <a:blip r:embed="rId15"/>
              <a:stretch>
                <a:fillRect/>
              </a:stretch>
            </p:blipFill>
            <p:spPr>
              <a:xfrm rot="20906987">
                <a:off x="9652964" y="218037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1">
                <a:extLst>
                  <a:ext uri="{FF2B5EF4-FFF2-40B4-BE49-F238E27FC236}">
                    <a16:creationId xmlns:a16="http://schemas.microsoft.com/office/drawing/2014/main" id="{7A688B54-CC16-F1E2-619F-9125BC0684FE}"/>
                  </a:ext>
                </a:extLst>
              </p14:cNvPr>
              <p14:cNvContentPartPr/>
              <p14:nvPr/>
            </p14:nvContentPartPr>
            <p14:xfrm rot="20906987">
              <a:off x="9678525" y="3224463"/>
              <a:ext cx="617817" cy="415557"/>
            </p14:xfrm>
          </p:contentPart>
        </mc:Choice>
        <mc:Fallback xmlns="">
          <p:pic>
            <p:nvPicPr>
              <p:cNvPr id="4" name="Ink 1">
                <a:extLst>
                  <a:ext uri="{FF2B5EF4-FFF2-40B4-BE49-F238E27FC236}">
                    <a16:creationId xmlns:a16="http://schemas.microsoft.com/office/drawing/2014/main" id="{7A688B54-CC16-F1E2-619F-9125BC0684FE}"/>
                  </a:ext>
                </a:extLst>
              </p:cNvPr>
              <p:cNvPicPr/>
              <p:nvPr/>
            </p:nvPicPr>
            <p:blipFill>
              <a:blip r:embed="rId15"/>
              <a:stretch>
                <a:fillRect/>
              </a:stretch>
            </p:blipFill>
            <p:spPr>
              <a:xfrm rot="20906987">
                <a:off x="9652963" y="3198918"/>
                <a:ext cx="668582" cy="465928"/>
              </a:xfrm>
              <a:prstGeom prst="rect">
                <a:avLst/>
              </a:prstGeom>
            </p:spPr>
          </p:pic>
        </mc:Fallback>
      </mc:AlternateContent>
    </p:spTree>
    <p:extLst>
      <p:ext uri="{BB962C8B-B14F-4D97-AF65-F5344CB8AC3E}">
        <p14:creationId xmlns:p14="http://schemas.microsoft.com/office/powerpoint/2010/main" val="252133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801938"/>
            <a:ext cx="13716000" cy="1495794"/>
          </a:xfrm>
        </p:spPr>
        <p:txBody>
          <a:bodyPr/>
          <a:lstStyle/>
          <a:p>
            <a:r>
              <a:rPr lang="en-US" dirty="0"/>
              <a:t>Lab A03</a:t>
            </a:r>
            <a:br>
              <a:rPr lang="en-US" dirty="0"/>
            </a:br>
            <a:r>
              <a:rPr lang="en-US" dirty="0"/>
              <a:t>Teams styling and themes</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1396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2FDCB-7BAB-F069-AEBE-3661D5B52323}"/>
              </a:ext>
            </a:extLst>
          </p:cNvPr>
          <p:cNvPicPr>
            <a:picLocks noChangeAspect="1"/>
          </p:cNvPicPr>
          <p:nvPr/>
        </p:nvPicPr>
        <p:blipFill>
          <a:blip r:embed="rId3"/>
          <a:stretch>
            <a:fillRect/>
          </a:stretch>
        </p:blipFill>
        <p:spPr>
          <a:xfrm>
            <a:off x="9911801" y="559988"/>
            <a:ext cx="7882425" cy="4433864"/>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Teams UI Kit</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258532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The Teams UI Kit provides Figma UI guidelines and React components that help your app appear consistent with Microsoft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Teams JavaScript API allows apps to follow Teams theme settings</a:t>
            </a:r>
          </a:p>
        </p:txBody>
      </p:sp>
      <p:graphicFrame>
        <p:nvGraphicFramePr>
          <p:cNvPr id="15" name="Diagram 14">
            <a:extLst>
              <a:ext uri="{FF2B5EF4-FFF2-40B4-BE49-F238E27FC236}">
                <a16:creationId xmlns:a16="http://schemas.microsoft.com/office/drawing/2014/main" id="{38ED674B-BB00-A73F-0FB7-BE0681564FF5}"/>
              </a:ext>
            </a:extLst>
          </p:cNvPr>
          <p:cNvGraphicFramePr/>
          <p:nvPr/>
        </p:nvGraphicFramePr>
        <p:xfrm>
          <a:off x="882395" y="5376701"/>
          <a:ext cx="9422748" cy="46508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069976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6591300" y="323790"/>
            <a:ext cx="11204195"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Calibri"/>
                <a:ea typeface="+mj-ea"/>
                <a:cs typeface="+mj-cs"/>
              </a:rPr>
              <a:t>Where can I find Teams themes &amp; styles?</a:t>
            </a:r>
          </a:p>
        </p:txBody>
      </p:sp>
      <p:pic>
        <p:nvPicPr>
          <p:cNvPr id="3074" name="Picture 2">
            <a:extLst>
              <a:ext uri="{FF2B5EF4-FFF2-40B4-BE49-F238E27FC236}">
                <a16:creationId xmlns:a16="http://schemas.microsoft.com/office/drawing/2014/main" id="{DA897873-40A1-C7F2-4ADE-F662287E672B}"/>
              </a:ext>
            </a:extLst>
          </p:cNvPr>
          <p:cNvPicPr>
            <a:picLocks noChangeAspect="1" noChangeArrowheads="1"/>
          </p:cNvPicPr>
          <p:nvPr/>
        </p:nvPicPr>
        <p:blipFill>
          <a:blip r:embed="rId6">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6192611" y="1539551"/>
            <a:ext cx="2771776" cy="143228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6DD0A03B-A63C-54A6-9A50-80F77E09229B}"/>
              </a:ext>
            </a:extLst>
          </p:cNvPr>
          <p:cNvSpPr txBox="1"/>
          <p:nvPr/>
        </p:nvSpPr>
        <p:spPr>
          <a:xfrm>
            <a:off x="457897" y="1827059"/>
            <a:ext cx="9693268" cy="646331"/>
          </a:xfrm>
          <a:prstGeom prst="rect">
            <a:avLst/>
          </a:prstGeom>
          <a:noFill/>
        </p:spPr>
        <p:txBody>
          <a:bodyPr wrap="square">
            <a:spAutoFit/>
          </a:bodyPr>
          <a:lstStyle/>
          <a:p>
            <a:r>
              <a:rPr lang="en-US" sz="3600" spc="43">
                <a:solidFill>
                  <a:srgbClr val="000000"/>
                </a:solidFill>
                <a:latin typeface="Kollektif"/>
              </a:rPr>
              <a:t>You can get Teams UI kit on </a:t>
            </a:r>
          </a:p>
        </p:txBody>
      </p:sp>
      <p:pic>
        <p:nvPicPr>
          <p:cNvPr id="17" name="Image 16">
            <a:extLst>
              <a:ext uri="{FF2B5EF4-FFF2-40B4-BE49-F238E27FC236}">
                <a16:creationId xmlns:a16="http://schemas.microsoft.com/office/drawing/2014/main" id="{B86C8D2B-4692-E30F-9F76-3DAFA6B9FA15}"/>
              </a:ext>
            </a:extLst>
          </p:cNvPr>
          <p:cNvPicPr>
            <a:picLocks noChangeAspect="1"/>
          </p:cNvPicPr>
          <p:nvPr/>
        </p:nvPicPr>
        <p:blipFill>
          <a:blip r:embed="rId7"/>
          <a:stretch>
            <a:fillRect/>
          </a:stretch>
        </p:blipFill>
        <p:spPr>
          <a:xfrm rot="21275479">
            <a:off x="464598" y="3173911"/>
            <a:ext cx="3960000" cy="4522593"/>
          </a:xfrm>
          <a:prstGeom prst="rect">
            <a:avLst/>
          </a:prstGeom>
          <a:ln>
            <a:noFill/>
          </a:ln>
          <a:effectLst>
            <a:outerShdw blurRad="292100" dist="139700" dir="2700000" algn="tl" rotWithShape="0">
              <a:srgbClr val="333333">
                <a:alpha val="65000"/>
              </a:srgbClr>
            </a:outerShdw>
          </a:effectLst>
        </p:spPr>
      </p:pic>
      <p:pic>
        <p:nvPicPr>
          <p:cNvPr id="21" name="Image 20">
            <a:extLst>
              <a:ext uri="{FF2B5EF4-FFF2-40B4-BE49-F238E27FC236}">
                <a16:creationId xmlns:a16="http://schemas.microsoft.com/office/drawing/2014/main" id="{0E38C019-A678-CE02-B909-9EAA8BD6750E}"/>
              </a:ext>
            </a:extLst>
          </p:cNvPr>
          <p:cNvPicPr>
            <a:picLocks noChangeAspect="1"/>
          </p:cNvPicPr>
          <p:nvPr/>
        </p:nvPicPr>
        <p:blipFill>
          <a:blip r:embed="rId8"/>
          <a:stretch>
            <a:fillRect/>
          </a:stretch>
        </p:blipFill>
        <p:spPr>
          <a:xfrm rot="161717">
            <a:off x="13724178" y="3536345"/>
            <a:ext cx="3960000" cy="5137028"/>
          </a:xfrm>
          <a:prstGeom prst="rect">
            <a:avLst/>
          </a:prstGeom>
          <a:ln>
            <a:noFill/>
          </a:ln>
          <a:effectLst>
            <a:outerShdw blurRad="292100" dist="139700" dir="2700000" algn="tl" rotWithShape="0">
              <a:srgbClr val="333333">
                <a:alpha val="65000"/>
              </a:srgbClr>
            </a:outerShdw>
          </a:effectLst>
        </p:spPr>
      </p:pic>
      <p:pic>
        <p:nvPicPr>
          <p:cNvPr id="25" name="Image 24">
            <a:extLst>
              <a:ext uri="{FF2B5EF4-FFF2-40B4-BE49-F238E27FC236}">
                <a16:creationId xmlns:a16="http://schemas.microsoft.com/office/drawing/2014/main" id="{E6665C87-E3EB-0421-8849-64F8953E3AB9}"/>
              </a:ext>
            </a:extLst>
          </p:cNvPr>
          <p:cNvPicPr>
            <a:picLocks noChangeAspect="1"/>
          </p:cNvPicPr>
          <p:nvPr/>
        </p:nvPicPr>
        <p:blipFill>
          <a:blip r:embed="rId9"/>
          <a:stretch>
            <a:fillRect/>
          </a:stretch>
        </p:blipFill>
        <p:spPr>
          <a:xfrm rot="334560">
            <a:off x="1246983" y="7352425"/>
            <a:ext cx="3960000" cy="2200701"/>
          </a:xfrm>
          <a:prstGeom prst="rect">
            <a:avLst/>
          </a:prstGeom>
          <a:ln>
            <a:noFill/>
          </a:ln>
          <a:effectLst>
            <a:outerShdw blurRad="292100" dist="139700" dir="2700000" algn="tl" rotWithShape="0">
              <a:srgbClr val="333333">
                <a:alpha val="65000"/>
              </a:srgbClr>
            </a:outerShdw>
          </a:effectLst>
        </p:spPr>
      </p:pic>
      <p:pic>
        <p:nvPicPr>
          <p:cNvPr id="26" name="Image 25">
            <a:extLst>
              <a:ext uri="{FF2B5EF4-FFF2-40B4-BE49-F238E27FC236}">
                <a16:creationId xmlns:a16="http://schemas.microsoft.com/office/drawing/2014/main" id="{D10650A5-09A2-3C59-82E0-030B67134732}"/>
              </a:ext>
            </a:extLst>
          </p:cNvPr>
          <p:cNvPicPr>
            <a:picLocks noChangeAspect="1"/>
          </p:cNvPicPr>
          <p:nvPr/>
        </p:nvPicPr>
        <p:blipFill>
          <a:blip r:embed="rId10"/>
          <a:stretch>
            <a:fillRect/>
          </a:stretch>
        </p:blipFill>
        <p:spPr>
          <a:xfrm>
            <a:off x="4607307" y="2883651"/>
            <a:ext cx="3960000" cy="2388844"/>
          </a:xfrm>
          <a:prstGeom prst="rect">
            <a:avLst/>
          </a:prstGeom>
          <a:ln>
            <a:noFill/>
          </a:ln>
          <a:effectLst>
            <a:outerShdw blurRad="292100" dist="139700" dir="2700000" algn="tl" rotWithShape="0">
              <a:srgbClr val="333333">
                <a:alpha val="65000"/>
              </a:srgbClr>
            </a:outerShdw>
          </a:effectLst>
        </p:spPr>
      </p:pic>
      <p:pic>
        <p:nvPicPr>
          <p:cNvPr id="27" name="Image 26">
            <a:extLst>
              <a:ext uri="{FF2B5EF4-FFF2-40B4-BE49-F238E27FC236}">
                <a16:creationId xmlns:a16="http://schemas.microsoft.com/office/drawing/2014/main" id="{2245CBC8-1504-D07E-0B24-BC7B42BCC79E}"/>
              </a:ext>
            </a:extLst>
          </p:cNvPr>
          <p:cNvPicPr>
            <a:picLocks noChangeAspect="1"/>
          </p:cNvPicPr>
          <p:nvPr/>
        </p:nvPicPr>
        <p:blipFill rotWithShape="1">
          <a:blip r:embed="rId11"/>
          <a:srcRect b="47619"/>
          <a:stretch/>
        </p:blipFill>
        <p:spPr>
          <a:xfrm rot="21365023">
            <a:off x="5193992" y="5322332"/>
            <a:ext cx="7887588" cy="4481191"/>
          </a:xfrm>
          <a:prstGeom prst="rect">
            <a:avLst/>
          </a:prstGeom>
          <a:ln>
            <a:noFill/>
          </a:ln>
          <a:effectLst>
            <a:outerShdw blurRad="292100" dist="139700" dir="2700000" algn="tl" rotWithShape="0">
              <a:srgbClr val="333333">
                <a:alpha val="65000"/>
              </a:srgbClr>
            </a:outerShdw>
          </a:effectLst>
        </p:spPr>
      </p:pic>
      <p:pic>
        <p:nvPicPr>
          <p:cNvPr id="29" name="Image 28">
            <a:extLst>
              <a:ext uri="{FF2B5EF4-FFF2-40B4-BE49-F238E27FC236}">
                <a16:creationId xmlns:a16="http://schemas.microsoft.com/office/drawing/2014/main" id="{2841D621-4FCA-4B30-B8FB-740147FC10EE}"/>
              </a:ext>
            </a:extLst>
          </p:cNvPr>
          <p:cNvPicPr>
            <a:picLocks noChangeAspect="1"/>
          </p:cNvPicPr>
          <p:nvPr/>
        </p:nvPicPr>
        <p:blipFill>
          <a:blip r:embed="rId12"/>
          <a:stretch>
            <a:fillRect/>
          </a:stretch>
        </p:blipFill>
        <p:spPr>
          <a:xfrm rot="312615">
            <a:off x="8992789" y="2877696"/>
            <a:ext cx="4261040" cy="2773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326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6686550" y="323790"/>
            <a:ext cx="11108945"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Calibri"/>
                <a:ea typeface="+mj-ea"/>
                <a:cs typeface="+mj-cs"/>
              </a:rPr>
              <a:t>How can I detect MS Teams theme settings?</a:t>
            </a:r>
          </a:p>
        </p:txBody>
      </p:sp>
      <p:sp>
        <p:nvSpPr>
          <p:cNvPr id="3" name="ZoneTexte 2">
            <a:extLst>
              <a:ext uri="{FF2B5EF4-FFF2-40B4-BE49-F238E27FC236}">
                <a16:creationId xmlns:a16="http://schemas.microsoft.com/office/drawing/2014/main" id="{F9C8A71E-7671-D4E7-D954-3447ED549CD4}"/>
              </a:ext>
            </a:extLst>
          </p:cNvPr>
          <p:cNvSpPr txBox="1"/>
          <p:nvPr/>
        </p:nvSpPr>
        <p:spPr>
          <a:xfrm>
            <a:off x="735480" y="2301367"/>
            <a:ext cx="7298174" cy="984885"/>
          </a:xfrm>
          <a:prstGeom prst="rect">
            <a:avLst/>
          </a:prstGeom>
          <a:noFill/>
        </p:spPr>
        <p:txBody>
          <a:bodyPr wrap="square">
            <a:spAutoFit/>
          </a:bodyPr>
          <a:lstStyle/>
          <a:p>
            <a:r>
              <a:rPr lang="en-US" sz="2400" spc="43">
                <a:solidFill>
                  <a:srgbClr val="000000"/>
                </a:solidFill>
                <a:latin typeface="Kollektif"/>
              </a:rPr>
              <a:t>Microsoft Teams offers 3 different themes:</a:t>
            </a:r>
          </a:p>
          <a:p>
            <a:pPr algn="ctr">
              <a:spcBef>
                <a:spcPts val="1200"/>
              </a:spcBef>
            </a:pPr>
            <a:r>
              <a:rPr lang="en-US" sz="2400" spc="43">
                <a:solidFill>
                  <a:srgbClr val="000000"/>
                </a:solidFill>
                <a:latin typeface="Kollektif"/>
              </a:rPr>
              <a:t>Default (light)  |  Dark  |  High contrast</a:t>
            </a:r>
          </a:p>
        </p:txBody>
      </p:sp>
      <p:pic>
        <p:nvPicPr>
          <p:cNvPr id="6" name="Image 5">
            <a:extLst>
              <a:ext uri="{FF2B5EF4-FFF2-40B4-BE49-F238E27FC236}">
                <a16:creationId xmlns:a16="http://schemas.microsoft.com/office/drawing/2014/main" id="{054CF06C-A9FB-BC6C-0209-360BCE6655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61669" y="3438116"/>
            <a:ext cx="6253905" cy="2136751"/>
          </a:xfrm>
          <a:prstGeom prst="rect">
            <a:avLst/>
          </a:prstGeom>
        </p:spPr>
      </p:pic>
      <p:sp>
        <p:nvSpPr>
          <p:cNvPr id="10" name="ZoneTexte 9">
            <a:extLst>
              <a:ext uri="{FF2B5EF4-FFF2-40B4-BE49-F238E27FC236}">
                <a16:creationId xmlns:a16="http://schemas.microsoft.com/office/drawing/2014/main" id="{E10BE4EB-97EE-7311-59AE-E26B4AAD7F5E}"/>
              </a:ext>
            </a:extLst>
          </p:cNvPr>
          <p:cNvSpPr txBox="1"/>
          <p:nvPr/>
        </p:nvSpPr>
        <p:spPr>
          <a:xfrm>
            <a:off x="735477" y="6192742"/>
            <a:ext cx="7151223" cy="830997"/>
          </a:xfrm>
          <a:prstGeom prst="rect">
            <a:avLst/>
          </a:prstGeom>
          <a:noFill/>
        </p:spPr>
        <p:txBody>
          <a:bodyPr wrap="square">
            <a:spAutoFit/>
          </a:bodyPr>
          <a:lstStyle/>
          <a:p>
            <a:r>
              <a:rPr lang="en-US" sz="2400" spc="43">
                <a:solidFill>
                  <a:srgbClr val="000000"/>
                </a:solidFill>
                <a:latin typeface="Kollektif"/>
              </a:rPr>
              <a:t>Your application can get this setting info to adapt the app theme to the user preferences in Teams</a:t>
            </a:r>
          </a:p>
        </p:txBody>
      </p:sp>
      <p:sp>
        <p:nvSpPr>
          <p:cNvPr id="11" name="ZoneTexte 10">
            <a:extLst>
              <a:ext uri="{FF2B5EF4-FFF2-40B4-BE49-F238E27FC236}">
                <a16:creationId xmlns:a16="http://schemas.microsoft.com/office/drawing/2014/main" id="{DC5C38D3-FC14-668C-3DAB-DEE55667C328}"/>
              </a:ext>
            </a:extLst>
          </p:cNvPr>
          <p:cNvSpPr txBox="1"/>
          <p:nvPr/>
        </p:nvSpPr>
        <p:spPr>
          <a:xfrm>
            <a:off x="735477" y="7908989"/>
            <a:ext cx="6941673" cy="830997"/>
          </a:xfrm>
          <a:prstGeom prst="rect">
            <a:avLst/>
          </a:prstGeom>
          <a:noFill/>
        </p:spPr>
        <p:txBody>
          <a:bodyPr wrap="square">
            <a:spAutoFit/>
          </a:bodyPr>
          <a:lstStyle/>
          <a:p>
            <a:r>
              <a:rPr lang="en-US" sz="2400" spc="43">
                <a:solidFill>
                  <a:srgbClr val="000000"/>
                </a:solidFill>
                <a:latin typeface="Kollektif"/>
              </a:rPr>
              <a:t>To do that context info, we use Teams SDK 2.0 to call the </a:t>
            </a:r>
            <a:r>
              <a:rPr lang="en-US" sz="2000" b="1" spc="43">
                <a:solidFill>
                  <a:srgbClr val="996633"/>
                </a:solidFill>
                <a:latin typeface="Consolas" panose="020B0609020204030204" pitchFamily="49" charset="0"/>
              </a:rPr>
              <a:t>microsoftTeams.getContext()</a:t>
            </a:r>
            <a:r>
              <a:rPr lang="en-US" sz="2400" spc="43">
                <a:solidFill>
                  <a:srgbClr val="000000"/>
                </a:solidFill>
                <a:latin typeface="Kollektif"/>
              </a:rPr>
              <a:t> method</a:t>
            </a:r>
          </a:p>
        </p:txBody>
      </p:sp>
      <p:sp>
        <p:nvSpPr>
          <p:cNvPr id="14" name="ZoneTexte 13">
            <a:extLst>
              <a:ext uri="{FF2B5EF4-FFF2-40B4-BE49-F238E27FC236}">
                <a16:creationId xmlns:a16="http://schemas.microsoft.com/office/drawing/2014/main" id="{F68FDA9D-EDAC-9F36-4C2D-420F1C772A68}"/>
              </a:ext>
            </a:extLst>
          </p:cNvPr>
          <p:cNvSpPr txBox="1"/>
          <p:nvPr/>
        </p:nvSpPr>
        <p:spPr>
          <a:xfrm>
            <a:off x="8191402" y="2313163"/>
            <a:ext cx="9884320" cy="6782626"/>
          </a:xfrm>
          <a:prstGeom prst="rect">
            <a:avLst/>
          </a:prstGeom>
          <a:noFill/>
        </p:spPr>
        <p:txBody>
          <a:bodyPr wrap="square">
            <a:spAutoFit/>
          </a:bodyPr>
          <a:lstStyle/>
          <a:p>
            <a:pPr>
              <a:lnSpc>
                <a:spcPct val="150000"/>
              </a:lnSpc>
              <a:spcAft>
                <a:spcPts val="600"/>
              </a:spcAft>
            </a:pP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"teamId"</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Microsoft Teams ID in the format 19:[id]@thread.skype"</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"teamName"</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name of the current team"</a:t>
            </a:r>
            <a:r>
              <a:rPr lang="en-US" sz="1400" b="0" i="0">
                <a:solidFill>
                  <a:srgbClr val="171717"/>
                </a:solidFill>
                <a:effectLst/>
                <a:latin typeface="Consolas" panose="020B0609020204030204" pitchFamily="49" charset="0"/>
              </a:rPr>
              <a:t>, </a:t>
            </a:r>
          </a:p>
          <a:p>
            <a:pPr lvl="1">
              <a:lnSpc>
                <a:spcPct val="150000"/>
              </a:lnSpc>
              <a:spcAft>
                <a:spcPts val="600"/>
              </a:spcAft>
            </a:pPr>
            <a:r>
              <a:rPr lang="en-US" sz="1400">
                <a:solidFill>
                  <a:srgbClr val="171717"/>
                </a:solidFill>
                <a:latin typeface="Consolas" panose="020B0609020204030204" pitchFamily="49" charset="0"/>
              </a:rPr>
              <a:t> </a:t>
            </a:r>
            <a:r>
              <a:rPr lang="en-US" sz="1400" b="0" i="0">
                <a:solidFill>
                  <a:srgbClr val="0451A5"/>
                </a:solidFill>
                <a:effectLst/>
                <a:latin typeface="Consolas" panose="020B0609020204030204" pitchFamily="49" charset="0"/>
              </a:rPr>
              <a:t>"channelId"</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channel ID in the format 19:[id]@thread.skype"</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"channelName"</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name of the current channel"</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"chatId"</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chat ID in the format 19:[id]@thread.skype"</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"locale"</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current locale of the user formatted as languageId-countryId"</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"entityId"</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developer-defined unique ID for the entity this content points to"</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"subEntityId"</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developer-defined unique ID for the sub-entity this content points to"</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0451A5"/>
                </a:solidFill>
                <a:effectLst/>
                <a:latin typeface="Consolas" panose="020B0609020204030204" pitchFamily="49" charset="0"/>
              </a:rPr>
              <a:t> "userPrincipalName"</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principal name of the current user, in the current tenant"</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"userObjectId"</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Azure AD object id of the current user, in the current tenant"</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"tid"</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Azure AD tenant ID of the current user"</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"groupId"</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"Guid identifying the current Office 365 Group ID"</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"theme"</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"The current UI theme: default | dark | contrast"</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 </a:t>
            </a:r>
            <a:r>
              <a:rPr lang="en-US" sz="1400" b="0" i="0">
                <a:solidFill>
                  <a:srgbClr val="0451A5"/>
                </a:solidFill>
                <a:effectLst/>
                <a:latin typeface="Consolas" panose="020B0609020204030204" pitchFamily="49" charset="0"/>
              </a:rPr>
              <a:t>"isFullScreen"</a:t>
            </a:r>
            <a:r>
              <a:rPr lang="en-US" sz="1400" b="0" i="0">
                <a:solidFill>
                  <a:srgbClr val="171717"/>
                </a:solidFill>
                <a:effectLst/>
                <a:latin typeface="Consolas" panose="020B0609020204030204" pitchFamily="49" charset="0"/>
              </a:rPr>
              <a:t>: </a:t>
            </a:r>
            <a:r>
              <a:rPr lang="en-US" sz="1400" b="0" i="0">
                <a:solidFill>
                  <a:srgbClr val="A31515"/>
                </a:solidFill>
                <a:effectLst/>
                <a:latin typeface="Consolas" panose="020B0609020204030204" pitchFamily="49" charset="0"/>
              </a:rPr>
              <a:t>"Indicates if the tab is in full-screen"</a:t>
            </a:r>
            <a:r>
              <a:rPr lang="en-US" sz="1400" b="0" i="0">
                <a:solidFill>
                  <a:srgbClr val="171717"/>
                </a:solidFill>
                <a:effectLst/>
                <a:latin typeface="Consolas" panose="020B0609020204030204" pitchFamily="49" charset="0"/>
              </a:rPr>
              <a:t>,</a:t>
            </a:r>
          </a:p>
          <a:p>
            <a:pPr lvl="1">
              <a:lnSpc>
                <a:spcPct val="150000"/>
              </a:lnSpc>
              <a:spcAft>
                <a:spcPts val="600"/>
              </a:spcAft>
            </a:pPr>
            <a:r>
              <a:rPr lang="en-US" sz="1400" b="0" i="0">
                <a:solidFill>
                  <a:srgbClr val="171717"/>
                </a:solidFill>
                <a:effectLst/>
                <a:latin typeface="Consolas" panose="020B0609020204030204" pitchFamily="49" charset="0"/>
              </a:rPr>
              <a:t>…</a:t>
            </a:r>
          </a:p>
          <a:p>
            <a:pPr>
              <a:lnSpc>
                <a:spcPct val="150000"/>
              </a:lnSpc>
              <a:spcAft>
                <a:spcPts val="600"/>
              </a:spcAft>
            </a:pPr>
            <a:r>
              <a:rPr lang="en-US" sz="1400" b="0" i="0">
                <a:solidFill>
                  <a:srgbClr val="171717"/>
                </a:solidFill>
                <a:effectLst/>
                <a:latin typeface="Consolas" panose="020B0609020204030204" pitchFamily="49" charset="0"/>
              </a:rPr>
              <a:t>}</a:t>
            </a:r>
            <a:endParaRPr lang="en-US" sz="1400">
              <a:latin typeface="Consolas" panose="020B0609020204030204" pitchFamily="49" charset="0"/>
            </a:endParaRPr>
          </a:p>
        </p:txBody>
      </p:sp>
      <p:sp>
        <p:nvSpPr>
          <p:cNvPr id="16" name="Rectangle 15">
            <a:extLst>
              <a:ext uri="{FF2B5EF4-FFF2-40B4-BE49-F238E27FC236}">
                <a16:creationId xmlns:a16="http://schemas.microsoft.com/office/drawing/2014/main" id="{873E713D-7A40-29EA-C7B3-CD0FC2D2DD80}"/>
              </a:ext>
            </a:extLst>
          </p:cNvPr>
          <p:cNvSpPr/>
          <p:nvPr/>
        </p:nvSpPr>
        <p:spPr>
          <a:xfrm>
            <a:off x="8523510" y="7491467"/>
            <a:ext cx="6825343" cy="375557"/>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eur droit avec flèche 18">
            <a:extLst>
              <a:ext uri="{FF2B5EF4-FFF2-40B4-BE49-F238E27FC236}">
                <a16:creationId xmlns:a16="http://schemas.microsoft.com/office/drawing/2014/main" id="{53E63FBC-4E85-26F9-9E0C-D235C388096C}"/>
              </a:ext>
            </a:extLst>
          </p:cNvPr>
          <p:cNvCxnSpPr>
            <a:cxnSpLocks/>
            <a:stCxn id="11" idx="3"/>
          </p:cNvCxnSpPr>
          <p:nvPr/>
        </p:nvCxnSpPr>
        <p:spPr>
          <a:xfrm flipV="1">
            <a:off x="7677150" y="7679245"/>
            <a:ext cx="694009" cy="645243"/>
          </a:xfrm>
          <a:prstGeom prst="straightConnector1">
            <a:avLst/>
          </a:prstGeom>
          <a:ln w="28575">
            <a:solidFill>
              <a:srgbClr val="9966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0686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Please do Lab A-03</a:t>
            </a:r>
            <a:endParaRPr lang="en-US" sz="9900" dirty="0">
              <a:solidFill>
                <a:schemeClr val="bg1"/>
              </a:solidFill>
            </a:endParaRPr>
          </a:p>
        </p:txBody>
      </p:sp>
    </p:spTree>
    <p:extLst>
      <p:ext uri="{BB962C8B-B14F-4D97-AF65-F5344CB8AC3E}">
        <p14:creationId xmlns:p14="http://schemas.microsoft.com/office/powerpoint/2010/main" val="358301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2606040" y="7701112"/>
            <a:ext cx="12476634" cy="2433488"/>
          </a:xfrm>
          <a:prstGeom prst="roundRect">
            <a:avLst/>
          </a:prstGeom>
          <a:solidFill>
            <a:srgbClr val="996633">
              <a:alpha val="3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7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6470989" y="951222"/>
          <a:ext cx="4346814" cy="4042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5904457" y="5811347"/>
            <a:ext cx="5808429" cy="922895"/>
          </a:xfrm>
          <a:prstGeom prst="ellipse">
            <a:avLst/>
          </a:prstGeom>
          <a:solidFill>
            <a:srgbClr val="99663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a:ea typeface="+mn-ea"/>
                <a:cs typeface="+mn-cs"/>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4433067" y="8372895"/>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Configurable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tab</a:t>
            </a: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9709734"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Meeting App</a:t>
            </a: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11460122" y="8367713"/>
            <a:ext cx="1728341" cy="967109"/>
          </a:xfrm>
          <a:prstGeom prst="roundRect">
            <a:avLst>
              <a:gd name="adj" fmla="val 10533"/>
            </a:avLst>
          </a:prstGeom>
          <a:solidFill>
            <a:srgbClr val="FFFFFF"/>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Message Extension w/Adaptive Cards</a:t>
            </a:r>
            <a:endParaRPr kumimoji="0" lang="en-US" sz="1650" b="0" i="0" u="none" strike="noStrike" kern="1200" cap="none" spc="0" normalizeH="0" baseline="0" noProof="0">
              <a:ln>
                <a:noFill/>
              </a:ln>
              <a:solidFill>
                <a:prstClr val="black"/>
              </a:solidFill>
              <a:effectLst/>
              <a:uLnTx/>
              <a:uFillTx/>
              <a:latin typeface="Calibri"/>
              <a:ea typeface="+mn-ea"/>
              <a:cs typeface="+mn-cs"/>
            </a:endParaRP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8409234" y="5402380"/>
            <a:ext cx="808409" cy="9527"/>
          </a:xfrm>
          <a:prstGeom prst="curvedConnector3">
            <a:avLst>
              <a:gd name="adj1" fmla="val 50000"/>
            </a:avLst>
          </a:prstGeom>
          <a:ln w="12700">
            <a:solidFill>
              <a:srgbClr val="99663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9560382" y="1063512"/>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Migrate an Azure AD Web App to Teams</a:t>
            </a:r>
          </a:p>
        </p:txBody>
      </p:sp>
      <p:sp>
        <p:nvSpPr>
          <p:cNvPr id="29" name="TextBox 28">
            <a:extLst>
              <a:ext uri="{FF2B5EF4-FFF2-40B4-BE49-F238E27FC236}">
                <a16:creationId xmlns:a16="http://schemas.microsoft.com/office/drawing/2014/main" id="{F05930AC-316C-4018-9010-206FC6E9D1E2}"/>
              </a:ext>
            </a:extLst>
          </p:cNvPr>
          <p:cNvSpPr txBox="1"/>
          <p:nvPr/>
        </p:nvSpPr>
        <p:spPr>
          <a:xfrm>
            <a:off x="8830802" y="5093685"/>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Personal tab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5812038" y="968360"/>
            <a:ext cx="1904682" cy="804788"/>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a:ea typeface="+mn-ea"/>
                  <a:cs typeface="+mn-cs"/>
                </a:rPr>
                <a:t>start</a:t>
              </a:r>
            </a:p>
          </p:txBody>
        </p:sp>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0"/>
          <a:stretch>
            <a:fillRect/>
          </a:stretch>
        </p:blipFill>
        <p:spPr>
          <a:xfrm>
            <a:off x="12204158" y="1744718"/>
            <a:ext cx="4671261" cy="465622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9749747" y="5793166"/>
            <a:ext cx="1633471" cy="351562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a:endCxn id="68" idx="0"/>
          </p:cNvCxnSpPr>
          <p:nvPr/>
        </p:nvCxnSpPr>
        <p:spPr>
          <a:xfrm rot="5400000">
            <a:off x="7059500" y="6618540"/>
            <a:ext cx="1633471" cy="1864874"/>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6185520" y="5749742"/>
            <a:ext cx="1638653" cy="3607652"/>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a:endCxn id="9" idx="0"/>
          </p:cNvCxnSpPr>
          <p:nvPr/>
        </p:nvCxnSpPr>
        <p:spPr>
          <a:xfrm rot="16200000" flipH="1">
            <a:off x="8826444" y="6716469"/>
            <a:ext cx="1633471" cy="1669015"/>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2793692" y="9469088"/>
            <a:ext cx="3917706" cy="55399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Calibri"/>
                <a:ea typeface="+mn-ea"/>
                <a:cs typeface="+mn-cs"/>
              </a:rPr>
              <a:t>Extend 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647187" y="3352799"/>
            <a:ext cx="3917706" cy="1440060"/>
          </a:xfrm>
        </p:spPr>
        <p:txBody>
          <a:bodyPr>
            <a:noAutofit/>
          </a:bodyPr>
          <a:lstStyle/>
          <a:p>
            <a:r>
              <a:rPr lang="en-US" sz="6500"/>
              <a:t>Lab</a:t>
            </a:r>
            <a:br>
              <a:rPr lang="en-US" sz="6500"/>
            </a:br>
            <a:r>
              <a:rPr lang="en-US" sz="6500"/>
              <a:t>Structure</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175845"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err="1">
                <a:ln>
                  <a:noFill/>
                </a:ln>
                <a:solidFill>
                  <a:prstClr val="black"/>
                </a:solidFill>
                <a:effectLst/>
                <a:uLnTx/>
                <a:uFillTx/>
                <a:latin typeface="Calibri"/>
                <a:ea typeface="+mn-ea"/>
                <a:cs typeface="+mn-cs"/>
              </a:rPr>
              <a:t>Deeplinks</a:t>
            </a:r>
            <a:endParaRPr kumimoji="0" lang="en-US" sz="2700" b="0" i="0" u="none" strike="noStrike" kern="1200" cap="none" spc="0" normalizeH="0" baseline="0" noProof="0" err="1">
              <a:ln>
                <a:noFill/>
              </a:ln>
              <a:solidFill>
                <a:prstClr val="black"/>
              </a:solidFill>
              <a:effectLst/>
              <a:uLnTx/>
              <a:uFillTx/>
              <a:latin typeface="Calibri"/>
              <a:ea typeface="+mn-ea"/>
              <a:cs typeface="+mn-cs"/>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7939924" y="8377661"/>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Calibri" panose="020F0502020204030204"/>
              </a:rPr>
              <a:t>Dialog</a:t>
            </a: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5400000">
            <a:off x="7936566" y="7505554"/>
            <a:ext cx="1643419" cy="100795"/>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28" name="Picture 3" descr="A picture containing graphical user interface&#10;&#10;Description automatically generated">
            <a:extLst>
              <a:ext uri="{FF2B5EF4-FFF2-40B4-BE49-F238E27FC236}">
                <a16:creationId xmlns:a16="http://schemas.microsoft.com/office/drawing/2014/main" id="{FAABDC81-CC48-BD88-BB76-9B98A4851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34" name="Picture 6" descr="A picture containing graphical user interface&#10;&#10;Description automatically generated">
            <a:extLst>
              <a:ext uri="{FF2B5EF4-FFF2-40B4-BE49-F238E27FC236}">
                <a16:creationId xmlns:a16="http://schemas.microsoft.com/office/drawing/2014/main" id="{2EEB150E-77AA-1998-1ED6-EBED421A447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36" name="Picture 7" descr="A picture containing graphical user interface&#10;&#10;Description automatically generated">
            <a:extLst>
              <a:ext uri="{FF2B5EF4-FFF2-40B4-BE49-F238E27FC236}">
                <a16:creationId xmlns:a16="http://schemas.microsoft.com/office/drawing/2014/main" id="{712B7F61-05ED-2E3D-EBEE-6B4335B1BBA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39" name="Graphic 5" descr="Sailboat with solid fill">
            <a:extLst>
              <a:ext uri="{FF2B5EF4-FFF2-40B4-BE49-F238E27FC236}">
                <a16:creationId xmlns:a16="http://schemas.microsoft.com/office/drawing/2014/main" id="{4BA70935-E7AF-FB14-4566-06D34876C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3118" y="8775330"/>
            <a:ext cx="1024386" cy="1024385"/>
          </a:xfrm>
          <a:prstGeom prst="rect">
            <a:avLst/>
          </a:prstGeom>
        </p:spPr>
      </p:pic>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F8109BF0-D8C1-4876-117B-0342B9598AA1}"/>
                  </a:ext>
                </a:extLst>
              </p14:cNvPr>
              <p14:cNvContentPartPr/>
              <p14:nvPr/>
            </p14:nvContentPartPr>
            <p14:xfrm rot="20906987">
              <a:off x="9678526" y="2205917"/>
              <a:ext cx="617817" cy="415557"/>
            </p14:xfrm>
          </p:contentPart>
        </mc:Choice>
        <mc:Fallback xmlns="">
          <p:pic>
            <p:nvPicPr>
              <p:cNvPr id="2" name="Ink 1">
                <a:extLst>
                  <a:ext uri="{FF2B5EF4-FFF2-40B4-BE49-F238E27FC236}">
                    <a16:creationId xmlns:a16="http://schemas.microsoft.com/office/drawing/2014/main" id="{F8109BF0-D8C1-4876-117B-0342B9598AA1}"/>
                  </a:ext>
                </a:extLst>
              </p:cNvPr>
              <p:cNvPicPr/>
              <p:nvPr/>
            </p:nvPicPr>
            <p:blipFill>
              <a:blip r:embed="rId15"/>
              <a:stretch>
                <a:fillRect/>
              </a:stretch>
            </p:blipFill>
            <p:spPr>
              <a:xfrm rot="20906987">
                <a:off x="9652964" y="218037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1">
                <a:extLst>
                  <a:ext uri="{FF2B5EF4-FFF2-40B4-BE49-F238E27FC236}">
                    <a16:creationId xmlns:a16="http://schemas.microsoft.com/office/drawing/2014/main" id="{7A688B54-CC16-F1E2-619F-9125BC0684FE}"/>
                  </a:ext>
                </a:extLst>
              </p14:cNvPr>
              <p14:cNvContentPartPr/>
              <p14:nvPr/>
            </p14:nvContentPartPr>
            <p14:xfrm rot="20906987">
              <a:off x="9678525" y="3224463"/>
              <a:ext cx="617817" cy="415557"/>
            </p14:xfrm>
          </p:contentPart>
        </mc:Choice>
        <mc:Fallback xmlns="">
          <p:pic>
            <p:nvPicPr>
              <p:cNvPr id="4" name="Ink 1">
                <a:extLst>
                  <a:ext uri="{FF2B5EF4-FFF2-40B4-BE49-F238E27FC236}">
                    <a16:creationId xmlns:a16="http://schemas.microsoft.com/office/drawing/2014/main" id="{7A688B54-CC16-F1E2-619F-9125BC0684FE}"/>
                  </a:ext>
                </a:extLst>
              </p:cNvPr>
              <p:cNvPicPr/>
              <p:nvPr/>
            </p:nvPicPr>
            <p:blipFill>
              <a:blip r:embed="rId15"/>
              <a:stretch>
                <a:fillRect/>
              </a:stretch>
            </p:blipFill>
            <p:spPr>
              <a:xfrm rot="20906987">
                <a:off x="9652963" y="3198918"/>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1">
                <a:extLst>
                  <a:ext uri="{FF2B5EF4-FFF2-40B4-BE49-F238E27FC236}">
                    <a16:creationId xmlns:a16="http://schemas.microsoft.com/office/drawing/2014/main" id="{252A7A87-ED0A-63E5-DB60-41650148921B}"/>
                  </a:ext>
                </a:extLst>
              </p14:cNvPr>
              <p14:cNvContentPartPr/>
              <p14:nvPr/>
            </p14:nvContentPartPr>
            <p14:xfrm rot="20906987">
              <a:off x="9670899" y="4243007"/>
              <a:ext cx="617817" cy="415557"/>
            </p14:xfrm>
          </p:contentPart>
        </mc:Choice>
        <mc:Fallback xmlns="">
          <p:pic>
            <p:nvPicPr>
              <p:cNvPr id="6" name="Ink 1">
                <a:extLst>
                  <a:ext uri="{FF2B5EF4-FFF2-40B4-BE49-F238E27FC236}">
                    <a16:creationId xmlns:a16="http://schemas.microsoft.com/office/drawing/2014/main" id="{252A7A87-ED0A-63E5-DB60-41650148921B}"/>
                  </a:ext>
                </a:extLst>
              </p:cNvPr>
              <p:cNvPicPr/>
              <p:nvPr/>
            </p:nvPicPr>
            <p:blipFill>
              <a:blip r:embed="rId15"/>
              <a:stretch>
                <a:fillRect/>
              </a:stretch>
            </p:blipFill>
            <p:spPr>
              <a:xfrm rot="20906987">
                <a:off x="9645337" y="4217462"/>
                <a:ext cx="668582" cy="465928"/>
              </a:xfrm>
              <a:prstGeom prst="rect">
                <a:avLst/>
              </a:prstGeom>
            </p:spPr>
          </p:pic>
        </mc:Fallback>
      </mc:AlternateContent>
    </p:spTree>
    <p:extLst>
      <p:ext uri="{BB962C8B-B14F-4D97-AF65-F5344CB8AC3E}">
        <p14:creationId xmlns:p14="http://schemas.microsoft.com/office/powerpoint/2010/main" val="2421853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2606040" y="7701112"/>
            <a:ext cx="12476634" cy="2433488"/>
          </a:xfrm>
          <a:prstGeom prst="roundRect">
            <a:avLst/>
          </a:prstGeom>
          <a:solidFill>
            <a:srgbClr val="996633">
              <a:alpha val="3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7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6470989" y="951222"/>
          <a:ext cx="4346814" cy="4042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5904457" y="5811347"/>
            <a:ext cx="5808429" cy="922895"/>
          </a:xfrm>
          <a:prstGeom prst="ellipse">
            <a:avLst/>
          </a:prstGeom>
          <a:solidFill>
            <a:srgbClr val="99663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a:ea typeface="+mn-ea"/>
                <a:cs typeface="+mn-cs"/>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4433067" y="8372895"/>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Configurable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tab</a:t>
            </a: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9709734"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Meeting App</a:t>
            </a: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11460122" y="8367713"/>
            <a:ext cx="1728341" cy="967109"/>
          </a:xfrm>
          <a:prstGeom prst="roundRect">
            <a:avLst>
              <a:gd name="adj" fmla="val 10533"/>
            </a:avLst>
          </a:prstGeom>
          <a:solidFill>
            <a:srgbClr val="FFFFFF"/>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Message Extension w/Adaptive Cards</a:t>
            </a:r>
            <a:endParaRPr kumimoji="0" lang="en-US" sz="1650" b="0" i="0" u="none" strike="noStrike" kern="1200" cap="none" spc="0" normalizeH="0" baseline="0" noProof="0">
              <a:ln>
                <a:noFill/>
              </a:ln>
              <a:solidFill>
                <a:prstClr val="black"/>
              </a:solidFill>
              <a:effectLst/>
              <a:uLnTx/>
              <a:uFillTx/>
              <a:latin typeface="Calibri"/>
              <a:ea typeface="+mn-ea"/>
              <a:cs typeface="+mn-cs"/>
            </a:endParaRP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8409234" y="5402380"/>
            <a:ext cx="808409" cy="9527"/>
          </a:xfrm>
          <a:prstGeom prst="curvedConnector3">
            <a:avLst>
              <a:gd name="adj1" fmla="val 50000"/>
            </a:avLst>
          </a:prstGeom>
          <a:ln w="12700">
            <a:solidFill>
              <a:srgbClr val="99663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9560382" y="1063512"/>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Migrate an Azure AD Web App to Teams</a:t>
            </a:r>
          </a:p>
        </p:txBody>
      </p:sp>
      <p:sp>
        <p:nvSpPr>
          <p:cNvPr id="29" name="TextBox 28">
            <a:extLst>
              <a:ext uri="{FF2B5EF4-FFF2-40B4-BE49-F238E27FC236}">
                <a16:creationId xmlns:a16="http://schemas.microsoft.com/office/drawing/2014/main" id="{F05930AC-316C-4018-9010-206FC6E9D1E2}"/>
              </a:ext>
            </a:extLst>
          </p:cNvPr>
          <p:cNvSpPr txBox="1"/>
          <p:nvPr/>
        </p:nvSpPr>
        <p:spPr>
          <a:xfrm>
            <a:off x="8830802" y="5093685"/>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mn-ea"/>
                <a:cs typeface="+mn-cs"/>
              </a:rPr>
              <a:t>Personal tab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mn-ea"/>
                <a:cs typeface="+mn-cs"/>
              </a:rPr>
              <a:t>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5812038" y="968360"/>
            <a:ext cx="1904682" cy="804788"/>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a:ea typeface="+mn-ea"/>
                  <a:cs typeface="+mn-cs"/>
                </a:rPr>
                <a:t>start</a:t>
              </a:r>
            </a:p>
          </p:txBody>
        </p:sp>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0"/>
          <a:stretch>
            <a:fillRect/>
          </a:stretch>
        </p:blipFill>
        <p:spPr>
          <a:xfrm>
            <a:off x="12204158" y="1744718"/>
            <a:ext cx="4671261" cy="465622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9749747" y="5793166"/>
            <a:ext cx="1633471" cy="351562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a:endCxn id="68" idx="0"/>
          </p:cNvCxnSpPr>
          <p:nvPr/>
        </p:nvCxnSpPr>
        <p:spPr>
          <a:xfrm rot="5400000">
            <a:off x="7059500" y="6618540"/>
            <a:ext cx="1633471" cy="1864874"/>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6185520" y="5749742"/>
            <a:ext cx="1638653" cy="3607652"/>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a:endCxn id="9" idx="0"/>
          </p:cNvCxnSpPr>
          <p:nvPr/>
        </p:nvCxnSpPr>
        <p:spPr>
          <a:xfrm rot="16200000" flipH="1">
            <a:off x="8826444" y="6716469"/>
            <a:ext cx="1633471" cy="1669015"/>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2793692" y="9469088"/>
            <a:ext cx="3917706" cy="55399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Calibri"/>
                <a:ea typeface="+mn-ea"/>
                <a:cs typeface="+mn-cs"/>
              </a:rPr>
              <a:t>Extend 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647187" y="3352799"/>
            <a:ext cx="3917706" cy="1440060"/>
          </a:xfrm>
        </p:spPr>
        <p:txBody>
          <a:bodyPr>
            <a:noAutofit/>
          </a:bodyPr>
          <a:lstStyle/>
          <a:p>
            <a:r>
              <a:rPr lang="en-US" sz="6500"/>
              <a:t>Lab</a:t>
            </a:r>
            <a:br>
              <a:rPr lang="en-US" sz="6500"/>
            </a:br>
            <a:r>
              <a:rPr lang="en-US" sz="6500"/>
              <a:t>Structure</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175845"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err="1">
                <a:ln>
                  <a:noFill/>
                </a:ln>
                <a:solidFill>
                  <a:prstClr val="black"/>
                </a:solidFill>
                <a:effectLst/>
                <a:uLnTx/>
                <a:uFillTx/>
                <a:latin typeface="Calibri"/>
                <a:ea typeface="+mn-ea"/>
                <a:cs typeface="+mn-cs"/>
              </a:rPr>
              <a:t>Deeplinks</a:t>
            </a:r>
            <a:endParaRPr kumimoji="0" lang="en-US" sz="2700" b="0" i="0" u="none" strike="noStrike" kern="1200" cap="none" spc="0" normalizeH="0" baseline="0" noProof="0" err="1">
              <a:ln>
                <a:noFill/>
              </a:ln>
              <a:solidFill>
                <a:prstClr val="black"/>
              </a:solidFill>
              <a:effectLst/>
              <a:uLnTx/>
              <a:uFillTx/>
              <a:latin typeface="Calibri"/>
              <a:ea typeface="+mn-ea"/>
              <a:cs typeface="+mn-cs"/>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7939924" y="8377661"/>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Calibri" panose="020F0502020204030204"/>
              </a:rPr>
              <a:t>Dialog</a:t>
            </a: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5400000">
            <a:off x="7936566" y="7505554"/>
            <a:ext cx="1643419" cy="100795"/>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28" name="Picture 3" descr="A picture containing graphical user interface&#10;&#10;Description automatically generated">
            <a:extLst>
              <a:ext uri="{FF2B5EF4-FFF2-40B4-BE49-F238E27FC236}">
                <a16:creationId xmlns:a16="http://schemas.microsoft.com/office/drawing/2014/main" id="{FAABDC81-CC48-BD88-BB76-9B98A4851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34" name="Picture 6" descr="A picture containing graphical user interface&#10;&#10;Description automatically generated">
            <a:extLst>
              <a:ext uri="{FF2B5EF4-FFF2-40B4-BE49-F238E27FC236}">
                <a16:creationId xmlns:a16="http://schemas.microsoft.com/office/drawing/2014/main" id="{2EEB150E-77AA-1998-1ED6-EBED421A447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36" name="Picture 7" descr="A picture containing graphical user interface&#10;&#10;Description automatically generated">
            <a:extLst>
              <a:ext uri="{FF2B5EF4-FFF2-40B4-BE49-F238E27FC236}">
                <a16:creationId xmlns:a16="http://schemas.microsoft.com/office/drawing/2014/main" id="{712B7F61-05ED-2E3D-EBEE-6B4335B1BBA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39" name="Graphic 5" descr="Sailboat with solid fill">
            <a:extLst>
              <a:ext uri="{FF2B5EF4-FFF2-40B4-BE49-F238E27FC236}">
                <a16:creationId xmlns:a16="http://schemas.microsoft.com/office/drawing/2014/main" id="{4BA70935-E7AF-FB14-4566-06D34876C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3118" y="8775330"/>
            <a:ext cx="1024386" cy="1024385"/>
          </a:xfrm>
          <a:prstGeom prst="rect">
            <a:avLst/>
          </a:prstGeom>
        </p:spPr>
      </p:pic>
      <p:sp>
        <p:nvSpPr>
          <p:cNvPr id="4" name="Arrow: Right 3">
            <a:extLst>
              <a:ext uri="{FF2B5EF4-FFF2-40B4-BE49-F238E27FC236}">
                <a16:creationId xmlns:a16="http://schemas.microsoft.com/office/drawing/2014/main" id="{910E77D3-6B7B-8CAA-3712-FAF7F06C354A}"/>
              </a:ext>
            </a:extLst>
          </p:cNvPr>
          <p:cNvSpPr/>
          <p:nvPr/>
        </p:nvSpPr>
        <p:spPr>
          <a:xfrm rot="10800000">
            <a:off x="9427074" y="2017944"/>
            <a:ext cx="1220269" cy="832831"/>
          </a:xfrm>
          <a:prstGeom prst="rightArrow">
            <a:avLst>
              <a:gd name="adj1" fmla="val 5116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4DC3DFA-8D89-604E-787D-42C7EFCA4C7E}"/>
              </a:ext>
            </a:extLst>
          </p:cNvPr>
          <p:cNvSpPr txBox="1"/>
          <p:nvPr/>
        </p:nvSpPr>
        <p:spPr>
          <a:xfrm>
            <a:off x="9643179" y="2245456"/>
            <a:ext cx="1190499" cy="369332"/>
          </a:xfrm>
          <a:prstGeom prst="rect">
            <a:avLst/>
          </a:prstGeom>
          <a:noFill/>
        </p:spPr>
        <p:txBody>
          <a:bodyPr wrap="square" rtlCol="0">
            <a:spAutoFit/>
          </a:bodyPr>
          <a:lstStyle/>
          <a:p>
            <a:r>
              <a:rPr lang="en-US" dirty="0">
                <a:solidFill>
                  <a:schemeClr val="bg1"/>
                </a:solidFill>
              </a:rPr>
              <a:t>Lab A-01</a:t>
            </a:r>
          </a:p>
        </p:txBody>
      </p:sp>
      <p:sp>
        <p:nvSpPr>
          <p:cNvPr id="15" name="Arrow: Right 14">
            <a:extLst>
              <a:ext uri="{FF2B5EF4-FFF2-40B4-BE49-F238E27FC236}">
                <a16:creationId xmlns:a16="http://schemas.microsoft.com/office/drawing/2014/main" id="{AE6F5B4B-B88D-E445-5D22-C5BBD03EB17E}"/>
              </a:ext>
            </a:extLst>
          </p:cNvPr>
          <p:cNvSpPr/>
          <p:nvPr/>
        </p:nvSpPr>
        <p:spPr>
          <a:xfrm rot="10800000">
            <a:off x="9427074" y="3107974"/>
            <a:ext cx="1220269" cy="832831"/>
          </a:xfrm>
          <a:prstGeom prst="rightArrow">
            <a:avLst>
              <a:gd name="adj1" fmla="val 5116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62F3EC-62C6-26D2-3B8E-2A5FB6693EAC}"/>
              </a:ext>
            </a:extLst>
          </p:cNvPr>
          <p:cNvSpPr txBox="1"/>
          <p:nvPr/>
        </p:nvSpPr>
        <p:spPr>
          <a:xfrm>
            <a:off x="9643179" y="3335486"/>
            <a:ext cx="1190499" cy="369332"/>
          </a:xfrm>
          <a:prstGeom prst="rect">
            <a:avLst/>
          </a:prstGeom>
          <a:noFill/>
        </p:spPr>
        <p:txBody>
          <a:bodyPr wrap="square" rtlCol="0">
            <a:spAutoFit/>
          </a:bodyPr>
          <a:lstStyle/>
          <a:p>
            <a:r>
              <a:rPr lang="en-US" dirty="0">
                <a:solidFill>
                  <a:schemeClr val="bg1"/>
                </a:solidFill>
              </a:rPr>
              <a:t>Lab A-02</a:t>
            </a:r>
          </a:p>
        </p:txBody>
      </p:sp>
      <p:sp>
        <p:nvSpPr>
          <p:cNvPr id="18" name="Arrow: Right 17">
            <a:extLst>
              <a:ext uri="{FF2B5EF4-FFF2-40B4-BE49-F238E27FC236}">
                <a16:creationId xmlns:a16="http://schemas.microsoft.com/office/drawing/2014/main" id="{7081E0CF-C883-A7E2-F19C-2C01A762F3C9}"/>
              </a:ext>
            </a:extLst>
          </p:cNvPr>
          <p:cNvSpPr/>
          <p:nvPr/>
        </p:nvSpPr>
        <p:spPr>
          <a:xfrm rot="10800000">
            <a:off x="9427074" y="4198004"/>
            <a:ext cx="1220269" cy="832831"/>
          </a:xfrm>
          <a:prstGeom prst="rightArrow">
            <a:avLst>
              <a:gd name="adj1" fmla="val 5116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1FA516A-D37B-53A8-A2E3-4A7A4BE93B32}"/>
              </a:ext>
            </a:extLst>
          </p:cNvPr>
          <p:cNvSpPr txBox="1"/>
          <p:nvPr/>
        </p:nvSpPr>
        <p:spPr>
          <a:xfrm>
            <a:off x="9643179" y="4425516"/>
            <a:ext cx="1190499" cy="369332"/>
          </a:xfrm>
          <a:prstGeom prst="rect">
            <a:avLst/>
          </a:prstGeom>
          <a:noFill/>
        </p:spPr>
        <p:txBody>
          <a:bodyPr wrap="square" rtlCol="0">
            <a:spAutoFit/>
          </a:bodyPr>
          <a:lstStyle/>
          <a:p>
            <a:r>
              <a:rPr lang="en-US" dirty="0">
                <a:solidFill>
                  <a:schemeClr val="bg1"/>
                </a:solidFill>
              </a:rPr>
              <a:t>Lab A-03</a:t>
            </a:r>
          </a:p>
        </p:txBody>
      </p:sp>
    </p:spTree>
    <p:extLst>
      <p:ext uri="{BB962C8B-B14F-4D97-AF65-F5344CB8AC3E}">
        <p14:creationId xmlns:p14="http://schemas.microsoft.com/office/powerpoint/2010/main" val="176558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6C1B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3B0D73-977E-5443-8C0C-9D5449D1EED3}"/>
              </a:ext>
            </a:extLst>
          </p:cNvPr>
          <p:cNvSpPr/>
          <p:nvPr/>
        </p:nvSpPr>
        <p:spPr>
          <a:xfrm>
            <a:off x="99432" y="115143"/>
            <a:ext cx="3387489" cy="1547227"/>
          </a:xfrm>
          <a:prstGeom prst="rect">
            <a:avLst/>
          </a:prstGeom>
          <a:solidFill>
            <a:srgbClr val="76C1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7385789" y="619318"/>
            <a:ext cx="7750879" cy="2257028"/>
          </a:xfrm>
          <a:prstGeom prst="rect">
            <a:avLst/>
          </a:prstGeom>
        </p:spPr>
        <p:txBody>
          <a:bodyPr wrap="square" lIns="0" tIns="0" rIns="0" bIns="0" rtlCol="0" anchor="t">
            <a:spAutoFit/>
          </a:bodyPr>
          <a:lstStyle/>
          <a:p>
            <a:pPr>
              <a:lnSpc>
                <a:spcPts val="8798"/>
              </a:lnSpc>
            </a:pPr>
            <a:r>
              <a:rPr lang="en-US" sz="7998" dirty="0">
                <a:solidFill>
                  <a:schemeClr val="bg1"/>
                </a:solidFill>
                <a:latin typeface="+mj-lt"/>
              </a:rPr>
              <a:t>What to bring to App Camp</a:t>
            </a:r>
          </a:p>
        </p:txBody>
      </p:sp>
      <p:sp>
        <p:nvSpPr>
          <p:cNvPr id="6" name="Picture 2"/>
          <p:cNvSpPr/>
          <p:nvPr/>
        </p:nvSpPr>
        <p:spPr>
          <a:xfrm>
            <a:off x="801189" y="619318"/>
            <a:ext cx="6013084" cy="4532974"/>
          </a:xfrm>
          <a:prstGeom prst="roundRect">
            <a:avLst/>
          </a:prstGeom>
          <a:solidFill>
            <a:srgbClr val="98D1C5"/>
          </a:solidFill>
          <a:ln w="15796" cap="flat">
            <a:solidFill>
              <a:srgbClr val="98D1C5"/>
            </a:solidFill>
            <a:prstDash val="solid"/>
            <a:miter/>
          </a:ln>
        </p:spPr>
        <p:txBody>
          <a:bodyPr rtlCol="0" anchor="ctr"/>
          <a:lstStyle/>
          <a:p>
            <a:endParaRPr lang="en-AU"/>
          </a:p>
        </p:txBody>
      </p:sp>
      <p:pic>
        <p:nvPicPr>
          <p:cNvPr id="5" name="Picture 4" descr="A picture containing logo&#10;&#10;Description automatically generated">
            <a:extLst>
              <a:ext uri="{FF2B5EF4-FFF2-40B4-BE49-F238E27FC236}">
                <a16:creationId xmlns:a16="http://schemas.microsoft.com/office/drawing/2014/main" id="{AF1AB0D6-0B80-4461-AD02-AD69A1A6AE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253" y="490501"/>
            <a:ext cx="5443747" cy="4121401"/>
          </a:xfrm>
          <a:prstGeom prst="rect">
            <a:avLst/>
          </a:prstGeom>
        </p:spPr>
      </p:pic>
      <p:sp>
        <p:nvSpPr>
          <p:cNvPr id="11" name="TextBox 10">
            <a:extLst>
              <a:ext uri="{FF2B5EF4-FFF2-40B4-BE49-F238E27FC236}">
                <a16:creationId xmlns:a16="http://schemas.microsoft.com/office/drawing/2014/main" id="{8E6C324B-6306-4308-846E-D8FEE96B8194}"/>
              </a:ext>
            </a:extLst>
          </p:cNvPr>
          <p:cNvSpPr txBox="1"/>
          <p:nvPr/>
        </p:nvSpPr>
        <p:spPr>
          <a:xfrm>
            <a:off x="7385788" y="2882266"/>
            <a:ext cx="9142704" cy="4898777"/>
          </a:xfrm>
          <a:prstGeom prst="rect">
            <a:avLst/>
          </a:prstGeom>
          <a:noFill/>
        </p:spPr>
        <p:txBody>
          <a:bodyPr wrap="square">
            <a:spAutoFit/>
          </a:bodyPr>
          <a:lstStyle/>
          <a:p>
            <a:pPr marL="420195" indent="-420195">
              <a:spcAft>
                <a:spcPts val="1200"/>
              </a:spcAft>
              <a:buFont typeface="Arial" panose="020B0604020202020204" pitchFamily="34" charset="0"/>
              <a:buChar char="•"/>
            </a:pPr>
            <a:r>
              <a:rPr lang="en-US" sz="3529" b="1" dirty="0">
                <a:latin typeface="+mj-lt"/>
              </a:rPr>
              <a:t>Administrator rights in a non-production Microsoft 365 tenant (FREE TENANT:</a:t>
            </a:r>
            <a:br>
              <a:rPr lang="en-US" sz="3529" b="1" dirty="0">
                <a:latin typeface="+mj-lt"/>
              </a:rPr>
            </a:br>
            <a:r>
              <a:rPr lang="en-US" sz="3529" b="1" dirty="0">
                <a:latin typeface="+mj-lt"/>
                <a:hlinkClick r:id="rId4"/>
              </a:rPr>
              <a:t>https://aka.ms/join-m365-dev-program</a:t>
            </a:r>
            <a:r>
              <a:rPr lang="en-US" sz="3529" b="1" dirty="0">
                <a:latin typeface="+mj-lt"/>
              </a:rPr>
              <a:t>)</a:t>
            </a:r>
          </a:p>
          <a:p>
            <a:pPr marL="420195" indent="-420195">
              <a:spcAft>
                <a:spcPts val="1200"/>
              </a:spcAft>
              <a:buFont typeface="Arial" panose="020B0604020202020204" pitchFamily="34" charset="0"/>
              <a:buChar char="•"/>
            </a:pPr>
            <a:r>
              <a:rPr lang="en-US" sz="3529" b="1" dirty="0">
                <a:latin typeface="+mj-lt"/>
              </a:rPr>
              <a:t>NodeJS</a:t>
            </a:r>
            <a:endParaRPr lang="en-US" sz="3529" dirty="0">
              <a:latin typeface="+mj-lt"/>
            </a:endParaRPr>
          </a:p>
          <a:p>
            <a:pPr marL="420195" indent="-420195">
              <a:spcAft>
                <a:spcPts val="1200"/>
              </a:spcAft>
              <a:buFont typeface="Arial" panose="020B0604020202020204" pitchFamily="34" charset="0"/>
              <a:buChar char="•"/>
            </a:pPr>
            <a:r>
              <a:rPr lang="en-US" sz="3529" dirty="0">
                <a:latin typeface="+mj-lt"/>
              </a:rPr>
              <a:t>A code editor (if you ask us, we really like </a:t>
            </a:r>
            <a:r>
              <a:rPr lang="en-US" sz="3529" b="1" dirty="0">
                <a:latin typeface="+mj-lt"/>
                <a:hlinkClick r:id="rId5">
                  <a:extLst>
                    <a:ext uri="{A12FA001-AC4F-418D-AE19-62706E023703}">
                      <ahyp:hlinkClr xmlns:ahyp="http://schemas.microsoft.com/office/drawing/2018/hyperlinkcolor" val="tx"/>
                    </a:ext>
                  </a:extLst>
                </a:hlinkClick>
              </a:rPr>
              <a:t>Visual Studio Code</a:t>
            </a:r>
            <a:r>
              <a:rPr lang="en-US" sz="3529" b="1" dirty="0">
                <a:latin typeface="+mj-lt"/>
              </a:rPr>
              <a:t>!)</a:t>
            </a:r>
            <a:endParaRPr lang="en-US" sz="3529" dirty="0">
              <a:latin typeface="+mj-lt"/>
            </a:endParaRPr>
          </a:p>
          <a:p>
            <a:pPr marL="420195" indent="-420195">
              <a:spcAft>
                <a:spcPts val="1200"/>
              </a:spcAft>
              <a:buFont typeface="Arial" panose="020B0604020202020204" pitchFamily="34" charset="0"/>
              <a:buChar char="•"/>
            </a:pPr>
            <a:r>
              <a:rPr lang="en-US" sz="3529" b="1" dirty="0" err="1">
                <a:latin typeface="+mj-lt"/>
                <a:hlinkClick r:id="rId6">
                  <a:extLst>
                    <a:ext uri="{A12FA001-AC4F-418D-AE19-62706E023703}">
                      <ahyp:hlinkClr xmlns:ahyp="http://schemas.microsoft.com/office/drawing/2018/hyperlinkcolor" val="tx"/>
                    </a:ext>
                  </a:extLst>
                </a:hlinkClick>
              </a:rPr>
              <a:t>ngrok</a:t>
            </a:r>
            <a:r>
              <a:rPr lang="en-US" sz="3529" dirty="0">
                <a:latin typeface="+mj-lt"/>
              </a:rPr>
              <a:t>, a tunnelling program that allows you to access your local web</a:t>
            </a:r>
          </a:p>
        </p:txBody>
      </p:sp>
      <p:sp>
        <p:nvSpPr>
          <p:cNvPr id="3" name="TextBox 2">
            <a:extLst>
              <a:ext uri="{FF2B5EF4-FFF2-40B4-BE49-F238E27FC236}">
                <a16:creationId xmlns:a16="http://schemas.microsoft.com/office/drawing/2014/main" id="{27725C70-8A52-58F3-8431-9F2DBF383954}"/>
              </a:ext>
            </a:extLst>
          </p:cNvPr>
          <p:cNvSpPr txBox="1"/>
          <p:nvPr/>
        </p:nvSpPr>
        <p:spPr>
          <a:xfrm>
            <a:off x="513490" y="9282983"/>
            <a:ext cx="12411491" cy="725904"/>
          </a:xfrm>
          <a:prstGeom prst="rect">
            <a:avLst/>
          </a:prstGeom>
          <a:noFill/>
        </p:spPr>
        <p:txBody>
          <a:bodyPr wrap="square" rtlCol="0">
            <a:spAutoFit/>
          </a:bodyPr>
          <a:lstStyle/>
          <a:p>
            <a:r>
              <a:rPr lang="en-US" sz="4117" dirty="0">
                <a:hlinkClick r:id="rId7" tooltip="https://aka.ms/app-camp/prerequisites"/>
              </a:rPr>
              <a:t>https://aka.ms/app-camp/prerequisites</a:t>
            </a:r>
            <a:r>
              <a:rPr lang="en-US" sz="3529" dirty="0"/>
              <a:t> </a:t>
            </a:r>
          </a:p>
        </p:txBody>
      </p:sp>
    </p:spTree>
    <p:extLst>
      <p:ext uri="{BB962C8B-B14F-4D97-AF65-F5344CB8AC3E}">
        <p14:creationId xmlns:p14="http://schemas.microsoft.com/office/powerpoint/2010/main" val="81295538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64" name="Rectangle : coins arrondis 63">
            <a:extLst>
              <a:ext uri="{FF2B5EF4-FFF2-40B4-BE49-F238E27FC236}">
                <a16:creationId xmlns:a16="http://schemas.microsoft.com/office/drawing/2014/main" id="{6E1FE901-0755-CCF3-B312-D141C57516F1}"/>
              </a:ext>
            </a:extLst>
          </p:cNvPr>
          <p:cNvSpPr/>
          <p:nvPr/>
        </p:nvSpPr>
        <p:spPr>
          <a:xfrm>
            <a:off x="10057292" y="1891964"/>
            <a:ext cx="7535749" cy="5668034"/>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Office 365</a:t>
            </a:r>
          </a:p>
        </p:txBody>
      </p:sp>
      <p:sp>
        <p:nvSpPr>
          <p:cNvPr id="63" name="Rectangle : coins arrondis 62">
            <a:extLst>
              <a:ext uri="{FF2B5EF4-FFF2-40B4-BE49-F238E27FC236}">
                <a16:creationId xmlns:a16="http://schemas.microsoft.com/office/drawing/2014/main" id="{A6AC329A-15D4-75AC-E5A6-F015AADE0C24}"/>
              </a:ext>
            </a:extLst>
          </p:cNvPr>
          <p:cNvSpPr/>
          <p:nvPr/>
        </p:nvSpPr>
        <p:spPr>
          <a:xfrm>
            <a:off x="561819" y="1921199"/>
            <a:ext cx="7535749" cy="5638799"/>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Your computer</a:t>
            </a:r>
          </a:p>
        </p:txBody>
      </p:sp>
      <p:sp>
        <p:nvSpPr>
          <p:cNvPr id="4" name="Rectangle 3">
            <a:extLst>
              <a:ext uri="{FF2B5EF4-FFF2-40B4-BE49-F238E27FC236}">
                <a16:creationId xmlns:a16="http://schemas.microsoft.com/office/drawing/2014/main" id="{EBC83899-73F3-291C-B9D8-56F898DA1023}"/>
              </a:ext>
            </a:extLst>
          </p:cNvPr>
          <p:cNvSpPr/>
          <p:nvPr/>
        </p:nvSpPr>
        <p:spPr>
          <a:xfrm>
            <a:off x="1277669" y="521019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Teams client</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or</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web-browser</a:t>
            </a:r>
          </a:p>
        </p:txBody>
      </p:sp>
      <p:sp>
        <p:nvSpPr>
          <p:cNvPr id="5" name="Rectangle 4">
            <a:extLst>
              <a:ext uri="{FF2B5EF4-FFF2-40B4-BE49-F238E27FC236}">
                <a16:creationId xmlns:a16="http://schemas.microsoft.com/office/drawing/2014/main" id="{B6132FF9-46C0-1F05-B1AE-42B9DB4E70EA}"/>
              </a:ext>
            </a:extLst>
          </p:cNvPr>
          <p:cNvSpPr/>
          <p:nvPr/>
        </p:nvSpPr>
        <p:spPr>
          <a:xfrm>
            <a:off x="1249881" y="2516510"/>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R="0" lvl="0"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Local</a:t>
            </a:r>
          </a:p>
          <a:p>
            <a:pPr marR="0" lvl="0" defTabSz="914400" rtl="0" eaLnBrk="1" fontAlgn="auto" latinLnBrk="0" hangingPunct="1">
              <a:lnSpc>
                <a:spcPct val="100000"/>
              </a:lnSpc>
              <a:spcBef>
                <a:spcPts val="0"/>
              </a:spcBef>
              <a:spcAft>
                <a:spcPts val="0"/>
              </a:spcAft>
              <a:buClrTx/>
              <a:buSzTx/>
              <a:buFontTx/>
              <a:buNone/>
              <a:tabLst>
                <a:tab pos="533400" algn="ctr"/>
              </a:tabLst>
              <a:defRPr/>
            </a:pPr>
            <a:r>
              <a:rPr lang="en-US" sz="2800">
                <a:solidFill>
                  <a:srgbClr val="FFFFFF"/>
                </a:solidFill>
                <a:latin typeface="Calibri"/>
              </a:rPr>
              <a:t>	</a:t>
            </a:r>
            <a:r>
              <a:rPr kumimoji="0" lang="en-US" sz="2800" b="0" i="0" u="none" strike="noStrike" kern="1200" cap="none" spc="0" normalizeH="0" baseline="0" noProof="0">
                <a:ln>
                  <a:noFill/>
                </a:ln>
                <a:solidFill>
                  <a:srgbClr val="FFFFFF"/>
                </a:solidFill>
                <a:effectLst/>
                <a:uLnTx/>
                <a:uFillTx/>
                <a:latin typeface="Calibri"/>
                <a:ea typeface="+mn-ea"/>
                <a:cs typeface="+mn-cs"/>
              </a:rPr>
              <a:t>Web</a:t>
            </a:r>
          </a:p>
          <a:p>
            <a:pPr marR="0" lvl="0" defTabSz="914400" rtl="0" eaLnBrk="1" fontAlgn="auto" latinLnBrk="0" hangingPunct="1">
              <a:lnSpc>
                <a:spcPct val="100000"/>
              </a:lnSpc>
              <a:spcBef>
                <a:spcPts val="0"/>
              </a:spcBef>
              <a:spcAft>
                <a:spcPts val="0"/>
              </a:spcAft>
              <a:buClrTx/>
              <a:buSzTx/>
              <a:buFontTx/>
              <a:buNone/>
              <a:tabLst>
                <a:tab pos="533400" algn="ctr"/>
              </a:tabLst>
              <a:defRPr/>
            </a:pPr>
            <a:r>
              <a:rPr lang="en-US" sz="2800">
                <a:solidFill>
                  <a:srgbClr val="FFFFFF"/>
                </a:solidFill>
                <a:latin typeface="Calibri"/>
              </a:rPr>
              <a:t>	</a:t>
            </a:r>
            <a:r>
              <a:rPr kumimoji="0" lang="en-US" sz="2800" b="0" i="0" u="none" strike="noStrike" kern="1200" cap="none" spc="0" normalizeH="0" baseline="0" noProof="0">
                <a:ln>
                  <a:noFill/>
                </a:ln>
                <a:solidFill>
                  <a:srgbClr val="FFFFFF"/>
                </a:solidFill>
                <a:effectLst/>
                <a:uLnTx/>
                <a:uFillTx/>
                <a:latin typeface="Calibri"/>
                <a:ea typeface="+mn-ea"/>
                <a:cs typeface="+mn-cs"/>
              </a:rPr>
              <a:t>server</a:t>
            </a:r>
          </a:p>
        </p:txBody>
      </p:sp>
      <p:sp>
        <p:nvSpPr>
          <p:cNvPr id="6" name="Rectangle 5">
            <a:extLst>
              <a:ext uri="{FF2B5EF4-FFF2-40B4-BE49-F238E27FC236}">
                <a16:creationId xmlns:a16="http://schemas.microsoft.com/office/drawing/2014/main" id="{F6CC05B5-1A5E-C70E-B72C-739E508E22F2}"/>
              </a:ext>
            </a:extLst>
          </p:cNvPr>
          <p:cNvSpPr/>
          <p:nvPr/>
        </p:nvSpPr>
        <p:spPr>
          <a:xfrm>
            <a:off x="8440469" y="1921199"/>
            <a:ext cx="1257302" cy="563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Calibri"/>
                <a:ea typeface="+mn-ea"/>
                <a:cs typeface="+mn-cs"/>
              </a:rPr>
              <a:t>FIREWALL</a:t>
            </a:r>
          </a:p>
        </p:txBody>
      </p:sp>
      <p:sp>
        <p:nvSpPr>
          <p:cNvPr id="9" name="Rectangle 8">
            <a:extLst>
              <a:ext uri="{FF2B5EF4-FFF2-40B4-BE49-F238E27FC236}">
                <a16:creationId xmlns:a16="http://schemas.microsoft.com/office/drawing/2014/main" id="{8461B36C-FA93-A86A-03D9-5CAD75776B9C}"/>
              </a:ext>
            </a:extLst>
          </p:cNvPr>
          <p:cNvSpPr/>
          <p:nvPr/>
        </p:nvSpPr>
        <p:spPr>
          <a:xfrm>
            <a:off x="8440469" y="2211712"/>
            <a:ext cx="76200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648B9AD7-3395-C0F2-3CCA-B2142BE356B0}"/>
              </a:ext>
            </a:extLst>
          </p:cNvPr>
          <p:cNvSpPr/>
          <p:nvPr/>
        </p:nvSpPr>
        <p:spPr>
          <a:xfrm>
            <a:off x="9175800" y="2626049"/>
            <a:ext cx="495302"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C37FC8C-9440-2FCE-B9AE-43ED55EFEFBE}"/>
              </a:ext>
            </a:extLst>
          </p:cNvPr>
          <p:cNvSpPr/>
          <p:nvPr/>
        </p:nvSpPr>
        <p:spPr>
          <a:xfrm>
            <a:off x="8440469" y="2973712"/>
            <a:ext cx="20955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descr="A green and white flag&#10;&#10;Description automatically generated with low confidence">
            <a:extLst>
              <a:ext uri="{FF2B5EF4-FFF2-40B4-BE49-F238E27FC236}">
                <a16:creationId xmlns:a16="http://schemas.microsoft.com/office/drawing/2014/main" id="{2B6782DB-6731-E47B-6155-E320C2BFD2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8996" y="2762946"/>
            <a:ext cx="662217" cy="576000"/>
          </a:xfrm>
          <a:prstGeom prst="rect">
            <a:avLst/>
          </a:prstGeom>
        </p:spPr>
      </p:pic>
      <p:pic>
        <p:nvPicPr>
          <p:cNvPr id="21" name="Picture 20" descr="A picture containing aircraft&#10;&#10;Description automatically generated">
            <a:extLst>
              <a:ext uri="{FF2B5EF4-FFF2-40B4-BE49-F238E27FC236}">
                <a16:creationId xmlns:a16="http://schemas.microsoft.com/office/drawing/2014/main" id="{D541EE9F-B049-FEFA-A2E4-8F0282F6EA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35015" y="3622944"/>
            <a:ext cx="731377" cy="468000"/>
          </a:xfrm>
          <a:prstGeom prst="rect">
            <a:avLst/>
          </a:prstGeom>
        </p:spPr>
      </p:pic>
      <p:pic>
        <p:nvPicPr>
          <p:cNvPr id="23" name="Picture 22" descr="Icon&#10;&#10;Description automatically generated">
            <a:extLst>
              <a:ext uri="{FF2B5EF4-FFF2-40B4-BE49-F238E27FC236}">
                <a16:creationId xmlns:a16="http://schemas.microsoft.com/office/drawing/2014/main" id="{E1A696C5-ABB5-74B2-54A9-30B1CE1A93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8775" y="3576906"/>
            <a:ext cx="664051" cy="576000"/>
          </a:xfrm>
          <a:prstGeom prst="rect">
            <a:avLst/>
          </a:prstGeom>
        </p:spPr>
      </p:pic>
      <p:pic>
        <p:nvPicPr>
          <p:cNvPr id="25" name="Picture 24" descr="Logo&#10;&#10;Description automatically generated">
            <a:extLst>
              <a:ext uri="{FF2B5EF4-FFF2-40B4-BE49-F238E27FC236}">
                <a16:creationId xmlns:a16="http://schemas.microsoft.com/office/drawing/2014/main" id="{0AFD357A-9C81-3310-70C6-402B00E280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89574" y="2714434"/>
            <a:ext cx="582454" cy="576000"/>
          </a:xfrm>
          <a:prstGeom prst="rect">
            <a:avLst/>
          </a:prstGeom>
        </p:spPr>
      </p:pic>
      <p:pic>
        <p:nvPicPr>
          <p:cNvPr id="29" name="Picture 28" descr="Icon&#10;&#10;Description automatically generated">
            <a:extLst>
              <a:ext uri="{FF2B5EF4-FFF2-40B4-BE49-F238E27FC236}">
                <a16:creationId xmlns:a16="http://schemas.microsoft.com/office/drawing/2014/main" id="{19B42831-CACD-05C7-32F3-10FBEB4ED4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05320" y="2755726"/>
            <a:ext cx="590769" cy="576000"/>
          </a:xfrm>
          <a:prstGeom prst="rect">
            <a:avLst/>
          </a:prstGeom>
        </p:spPr>
      </p:pic>
      <p:sp>
        <p:nvSpPr>
          <p:cNvPr id="47" name="Rectangle 46">
            <a:extLst>
              <a:ext uri="{FF2B5EF4-FFF2-40B4-BE49-F238E27FC236}">
                <a16:creationId xmlns:a16="http://schemas.microsoft.com/office/drawing/2014/main" id="{56C5240F-330B-EFDB-AF46-91F4D77301CB}"/>
              </a:ext>
            </a:extLst>
          </p:cNvPr>
          <p:cNvSpPr/>
          <p:nvPr/>
        </p:nvSpPr>
        <p:spPr>
          <a:xfrm>
            <a:off x="9130080" y="6576813"/>
            <a:ext cx="567691"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3" descr="A picture containing graphical user interface&#10;&#10;Description automatically generated">
            <a:extLst>
              <a:ext uri="{FF2B5EF4-FFF2-40B4-BE49-F238E27FC236}">
                <a16:creationId xmlns:a16="http://schemas.microsoft.com/office/drawing/2014/main" id="{DE87E705-6367-C64C-5026-BE9A21804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14" name="Picture 6" descr="A picture containing graphical user interface&#10;&#10;Description automatically generated">
            <a:extLst>
              <a:ext uri="{FF2B5EF4-FFF2-40B4-BE49-F238E27FC236}">
                <a16:creationId xmlns:a16="http://schemas.microsoft.com/office/drawing/2014/main" id="{EFB9DBF5-1FC2-274D-F057-4A28252AACCE}"/>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16" name="Picture 7" descr="A picture containing graphical user interface&#10;&#10;Description automatically generated">
            <a:extLst>
              <a:ext uri="{FF2B5EF4-FFF2-40B4-BE49-F238E27FC236}">
                <a16:creationId xmlns:a16="http://schemas.microsoft.com/office/drawing/2014/main" id="{CF81BBFC-1339-FBFB-498F-5DA989DA48D2}"/>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9" name="Graphic 5" descr="Sailboat with solid fill">
            <a:extLst>
              <a:ext uri="{FF2B5EF4-FFF2-40B4-BE49-F238E27FC236}">
                <a16:creationId xmlns:a16="http://schemas.microsoft.com/office/drawing/2014/main" id="{D6DBC356-13CD-893F-AAE1-4D448408E9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23118" y="8775330"/>
            <a:ext cx="1024386" cy="1024385"/>
          </a:xfrm>
          <a:prstGeom prst="rect">
            <a:avLst/>
          </a:prstGeom>
        </p:spPr>
      </p:pic>
      <p:sp>
        <p:nvSpPr>
          <p:cNvPr id="35" name="Title 1">
            <a:extLst>
              <a:ext uri="{FF2B5EF4-FFF2-40B4-BE49-F238E27FC236}">
                <a16:creationId xmlns:a16="http://schemas.microsoft.com/office/drawing/2014/main" id="{EF45F6DE-A674-9F8C-E11E-12DB9FD105FD}"/>
              </a:ext>
            </a:extLst>
          </p:cNvPr>
          <p:cNvSpPr txBox="1">
            <a:spLocks/>
          </p:cNvSpPr>
          <p:nvPr/>
        </p:nvSpPr>
        <p:spPr>
          <a:xfrm>
            <a:off x="9565895" y="323790"/>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a:ln>
                  <a:noFill/>
                </a:ln>
                <a:solidFill>
                  <a:prstClr val="black"/>
                </a:solidFill>
                <a:effectLst/>
                <a:uLnTx/>
                <a:uFillTx/>
                <a:latin typeface="Calibri"/>
                <a:ea typeface="+mj-ea"/>
                <a:cs typeface="+mj-cs"/>
              </a:rPr>
              <a:t>Teams developer setup</a:t>
            </a:r>
          </a:p>
        </p:txBody>
      </p:sp>
      <p:grpSp>
        <p:nvGrpSpPr>
          <p:cNvPr id="46" name="Groupe 45">
            <a:extLst>
              <a:ext uri="{FF2B5EF4-FFF2-40B4-BE49-F238E27FC236}">
                <a16:creationId xmlns:a16="http://schemas.microsoft.com/office/drawing/2014/main" id="{844C015F-1B60-1F99-34DD-825FEC6B2070}"/>
              </a:ext>
            </a:extLst>
          </p:cNvPr>
          <p:cNvGrpSpPr/>
          <p:nvPr/>
        </p:nvGrpSpPr>
        <p:grpSpPr>
          <a:xfrm>
            <a:off x="3944669" y="3785346"/>
            <a:ext cx="3273935" cy="2167344"/>
            <a:chOff x="3944669" y="3988542"/>
            <a:chExt cx="3273935" cy="2167344"/>
          </a:xfrm>
        </p:grpSpPr>
        <p:sp>
          <p:nvSpPr>
            <p:cNvPr id="58" name="Partial Circle 57">
              <a:extLst>
                <a:ext uri="{FF2B5EF4-FFF2-40B4-BE49-F238E27FC236}">
                  <a16:creationId xmlns:a16="http://schemas.microsoft.com/office/drawing/2014/main" id="{8A9851E8-89D7-475A-0DAE-6E6ABEF169F3}"/>
                </a:ext>
              </a:extLst>
            </p:cNvPr>
            <p:cNvSpPr/>
            <p:nvPr/>
          </p:nvSpPr>
          <p:spPr>
            <a:xfrm>
              <a:off x="4607307" y="3988542"/>
              <a:ext cx="2611297" cy="2161297"/>
            </a:xfrm>
            <a:prstGeom prst="pie">
              <a:avLst>
                <a:gd name="adj1" fmla="val 16204998"/>
                <a:gd name="adj2" fmla="val 5403217"/>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8" name="Connector: Curved 58">
              <a:extLst>
                <a:ext uri="{FF2B5EF4-FFF2-40B4-BE49-F238E27FC236}">
                  <a16:creationId xmlns:a16="http://schemas.microsoft.com/office/drawing/2014/main" id="{332069C5-E559-0A8D-074C-02161220EF91}"/>
                </a:ext>
              </a:extLst>
            </p:cNvPr>
            <p:cNvCxnSpPr>
              <a:cxnSpLocks/>
            </p:cNvCxnSpPr>
            <p:nvPr/>
          </p:nvCxnSpPr>
          <p:spPr>
            <a:xfrm rot="5400000">
              <a:off x="4928265" y="3028036"/>
              <a:ext cx="19423" cy="1940436"/>
            </a:xfrm>
            <a:prstGeom prst="curvedConnector2">
              <a:avLst/>
            </a:prstGeom>
            <a:ln w="5715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AF4C6A6F-5E67-7B54-7F93-DDC9910F0484}"/>
                </a:ext>
              </a:extLst>
            </p:cNvPr>
            <p:cNvSpPr/>
            <p:nvPr/>
          </p:nvSpPr>
          <p:spPr>
            <a:xfrm>
              <a:off x="5778426" y="4039500"/>
              <a:ext cx="241374" cy="2072651"/>
            </a:xfrm>
            <a:prstGeom prst="rect">
              <a:avLst/>
            </a:prstGeom>
            <a:solidFill>
              <a:srgbClr val="8EB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Connecteur droit avec flèche 32">
              <a:extLst>
                <a:ext uri="{FF2B5EF4-FFF2-40B4-BE49-F238E27FC236}">
                  <a16:creationId xmlns:a16="http://schemas.microsoft.com/office/drawing/2014/main" id="{272E590A-61D8-89B4-A5F8-C154D0DEC4E1}"/>
                </a:ext>
              </a:extLst>
            </p:cNvPr>
            <p:cNvCxnSpPr>
              <a:cxnSpLocks/>
            </p:cNvCxnSpPr>
            <p:nvPr/>
          </p:nvCxnSpPr>
          <p:spPr>
            <a:xfrm flipH="1">
              <a:off x="3944669" y="6152862"/>
              <a:ext cx="1940436" cy="3024"/>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37" name="Connecteur droit avec flèche 36">
            <a:extLst>
              <a:ext uri="{FF2B5EF4-FFF2-40B4-BE49-F238E27FC236}">
                <a16:creationId xmlns:a16="http://schemas.microsoft.com/office/drawing/2014/main" id="{2A99356D-13C2-D493-C076-FB8823132180}"/>
              </a:ext>
            </a:extLst>
          </p:cNvPr>
          <p:cNvCxnSpPr>
            <a:cxnSpLocks/>
          </p:cNvCxnSpPr>
          <p:nvPr/>
        </p:nvCxnSpPr>
        <p:spPr>
          <a:xfrm>
            <a:off x="3970005" y="3099166"/>
            <a:ext cx="7200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3" name="Picture 20" descr="Microsoft Teams — Wikipédia">
            <a:extLst>
              <a:ext uri="{FF2B5EF4-FFF2-40B4-BE49-F238E27FC236}">
                <a16:creationId xmlns:a16="http://schemas.microsoft.com/office/drawing/2014/main" id="{F316FA39-3A5B-6A60-8350-106098195F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6635" y="4799133"/>
            <a:ext cx="787310" cy="732224"/>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F4A5AA31-FF09-3B2B-7F5A-7968A0C66466}"/>
              </a:ext>
            </a:extLst>
          </p:cNvPr>
          <p:cNvSpPr/>
          <p:nvPr/>
        </p:nvSpPr>
        <p:spPr>
          <a:xfrm>
            <a:off x="11208390" y="2516511"/>
            <a:ext cx="2667000" cy="1752599"/>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Graph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p:txBody>
      </p:sp>
      <p:pic>
        <p:nvPicPr>
          <p:cNvPr id="80" name="Picture 2">
            <a:extLst>
              <a:ext uri="{FF2B5EF4-FFF2-40B4-BE49-F238E27FC236}">
                <a16:creationId xmlns:a16="http://schemas.microsoft.com/office/drawing/2014/main" id="{A45D74F8-8C01-053F-FA76-F45E74330F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20018" y="3542692"/>
            <a:ext cx="622703" cy="54000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29">
            <a:extLst>
              <a:ext uri="{FF2B5EF4-FFF2-40B4-BE49-F238E27FC236}">
                <a16:creationId xmlns:a16="http://schemas.microsoft.com/office/drawing/2014/main" id="{0AA09A05-19CD-651D-7A3C-F21C21E6E328}"/>
              </a:ext>
            </a:extLst>
          </p:cNvPr>
          <p:cNvSpPr txBox="1"/>
          <p:nvPr/>
        </p:nvSpPr>
        <p:spPr>
          <a:xfrm>
            <a:off x="13977144" y="2051447"/>
            <a:ext cx="341164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Microsoft 365 Data</a:t>
            </a:r>
          </a:p>
        </p:txBody>
      </p:sp>
      <p:pic>
        <p:nvPicPr>
          <p:cNvPr id="91" name="Picture 20" descr="Microsoft Teams — Wikipédia">
            <a:extLst>
              <a:ext uri="{FF2B5EF4-FFF2-40B4-BE49-F238E27FC236}">
                <a16:creationId xmlns:a16="http://schemas.microsoft.com/office/drawing/2014/main" id="{2DC17971-0E92-DD68-F799-807C4E376A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48547" y="3568944"/>
            <a:ext cx="619333" cy="57600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21" descr="Robot outline">
            <a:extLst>
              <a:ext uri="{FF2B5EF4-FFF2-40B4-BE49-F238E27FC236}">
                <a16:creationId xmlns:a16="http://schemas.microsoft.com/office/drawing/2014/main" id="{9CC4B1D1-7752-4A61-3D9F-7D10CCCD48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4851" y="3426978"/>
            <a:ext cx="709642" cy="709642"/>
          </a:xfrm>
          <a:prstGeom prst="rect">
            <a:avLst/>
          </a:prstGeom>
        </p:spPr>
      </p:pic>
      <p:grpSp>
        <p:nvGrpSpPr>
          <p:cNvPr id="22" name="Graphique 14">
            <a:extLst>
              <a:ext uri="{FF2B5EF4-FFF2-40B4-BE49-F238E27FC236}">
                <a16:creationId xmlns:a16="http://schemas.microsoft.com/office/drawing/2014/main" id="{F19A0A18-6F35-D7A2-51A2-0FE6EAA26799}"/>
              </a:ext>
            </a:extLst>
          </p:cNvPr>
          <p:cNvGrpSpPr/>
          <p:nvPr/>
        </p:nvGrpSpPr>
        <p:grpSpPr>
          <a:xfrm>
            <a:off x="2913435" y="2716233"/>
            <a:ext cx="752652" cy="605089"/>
            <a:chOff x="3192305" y="6174920"/>
            <a:chExt cx="1415002" cy="1137581"/>
          </a:xfrm>
        </p:grpSpPr>
        <p:sp>
          <p:nvSpPr>
            <p:cNvPr id="24" name="Forme libre : forme 23">
              <a:extLst>
                <a:ext uri="{FF2B5EF4-FFF2-40B4-BE49-F238E27FC236}">
                  <a16:creationId xmlns:a16="http://schemas.microsoft.com/office/drawing/2014/main" id="{4C9F3D26-F8FE-229E-7973-FE8B22B666DF}"/>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endParaRPr lang="en-US"/>
            </a:p>
          </p:txBody>
        </p:sp>
        <p:sp>
          <p:nvSpPr>
            <p:cNvPr id="26" name="Forme libre : forme 25">
              <a:extLst>
                <a:ext uri="{FF2B5EF4-FFF2-40B4-BE49-F238E27FC236}">
                  <a16:creationId xmlns:a16="http://schemas.microsoft.com/office/drawing/2014/main" id="{79EBBF23-E0A5-4CFA-2D85-F814FD2A3576}"/>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endParaRPr lang="en-US"/>
            </a:p>
          </p:txBody>
        </p:sp>
        <p:sp>
          <p:nvSpPr>
            <p:cNvPr id="27" name="Forme libre : forme 26">
              <a:extLst>
                <a:ext uri="{FF2B5EF4-FFF2-40B4-BE49-F238E27FC236}">
                  <a16:creationId xmlns:a16="http://schemas.microsoft.com/office/drawing/2014/main" id="{269BF656-EBBC-AB24-5E88-9539C0F9BEA2}"/>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endParaRPr lang="en-US"/>
            </a:p>
          </p:txBody>
        </p:sp>
        <p:sp>
          <p:nvSpPr>
            <p:cNvPr id="28" name="Forme libre : forme 27">
              <a:extLst>
                <a:ext uri="{FF2B5EF4-FFF2-40B4-BE49-F238E27FC236}">
                  <a16:creationId xmlns:a16="http://schemas.microsoft.com/office/drawing/2014/main" id="{24A890A4-FF39-CE4B-3F4B-C55FE8D62BB0}"/>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endParaRPr lang="en-US"/>
            </a:p>
          </p:txBody>
        </p:sp>
        <p:sp>
          <p:nvSpPr>
            <p:cNvPr id="30" name="Forme libre : forme 29">
              <a:extLst>
                <a:ext uri="{FF2B5EF4-FFF2-40B4-BE49-F238E27FC236}">
                  <a16:creationId xmlns:a16="http://schemas.microsoft.com/office/drawing/2014/main" id="{F73461EA-EFF5-112E-344F-063847435B20}"/>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endParaRPr lang="en-US"/>
            </a:p>
          </p:txBody>
        </p:sp>
        <p:sp>
          <p:nvSpPr>
            <p:cNvPr id="31" name="Forme libre : forme 30">
              <a:extLst>
                <a:ext uri="{FF2B5EF4-FFF2-40B4-BE49-F238E27FC236}">
                  <a16:creationId xmlns:a16="http://schemas.microsoft.com/office/drawing/2014/main" id="{45C96C7E-8F87-7B02-6932-15FDEED27B0A}"/>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endParaRPr lang="en-US"/>
            </a:p>
          </p:txBody>
        </p:sp>
        <p:sp>
          <p:nvSpPr>
            <p:cNvPr id="32" name="Forme libre : forme 31">
              <a:extLst>
                <a:ext uri="{FF2B5EF4-FFF2-40B4-BE49-F238E27FC236}">
                  <a16:creationId xmlns:a16="http://schemas.microsoft.com/office/drawing/2014/main" id="{06146E77-175F-9D10-F328-215E831A3E4F}"/>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endParaRPr lang="en-US"/>
            </a:p>
          </p:txBody>
        </p:sp>
      </p:grpSp>
      <p:pic>
        <p:nvPicPr>
          <p:cNvPr id="34" name="Graphic 21" descr="Robot outline">
            <a:extLst>
              <a:ext uri="{FF2B5EF4-FFF2-40B4-BE49-F238E27FC236}">
                <a16:creationId xmlns:a16="http://schemas.microsoft.com/office/drawing/2014/main" id="{CC3E77B6-950A-082F-FB17-BEC96AC3E9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8806" y="8824606"/>
            <a:ext cx="709642" cy="709642"/>
          </a:xfrm>
          <a:prstGeom prst="rect">
            <a:avLst/>
          </a:prstGeom>
        </p:spPr>
      </p:pic>
      <p:grpSp>
        <p:nvGrpSpPr>
          <p:cNvPr id="36" name="Graphique 14">
            <a:extLst>
              <a:ext uri="{FF2B5EF4-FFF2-40B4-BE49-F238E27FC236}">
                <a16:creationId xmlns:a16="http://schemas.microsoft.com/office/drawing/2014/main" id="{5A2E855E-B994-11AA-D8D0-0A0B47B755FA}"/>
              </a:ext>
            </a:extLst>
          </p:cNvPr>
          <p:cNvGrpSpPr/>
          <p:nvPr/>
        </p:nvGrpSpPr>
        <p:grpSpPr>
          <a:xfrm>
            <a:off x="1247390" y="8113861"/>
            <a:ext cx="752652" cy="605089"/>
            <a:chOff x="3192305" y="6174920"/>
            <a:chExt cx="1415002" cy="1137581"/>
          </a:xfrm>
        </p:grpSpPr>
        <p:sp>
          <p:nvSpPr>
            <p:cNvPr id="38" name="Forme libre : forme 37">
              <a:extLst>
                <a:ext uri="{FF2B5EF4-FFF2-40B4-BE49-F238E27FC236}">
                  <a16:creationId xmlns:a16="http://schemas.microsoft.com/office/drawing/2014/main" id="{B72417FB-4C1F-0486-C3F1-BA3D27E38F5B}"/>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endParaRPr lang="en-US"/>
            </a:p>
          </p:txBody>
        </p:sp>
        <p:sp>
          <p:nvSpPr>
            <p:cNvPr id="39" name="Forme libre : forme 38">
              <a:extLst>
                <a:ext uri="{FF2B5EF4-FFF2-40B4-BE49-F238E27FC236}">
                  <a16:creationId xmlns:a16="http://schemas.microsoft.com/office/drawing/2014/main" id="{8386F5FB-A1CF-EEDD-23C4-2BE2DAA58A30}"/>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endParaRPr lang="en-US"/>
            </a:p>
          </p:txBody>
        </p:sp>
        <p:sp>
          <p:nvSpPr>
            <p:cNvPr id="40" name="Forme libre : forme 39">
              <a:extLst>
                <a:ext uri="{FF2B5EF4-FFF2-40B4-BE49-F238E27FC236}">
                  <a16:creationId xmlns:a16="http://schemas.microsoft.com/office/drawing/2014/main" id="{167FF5D2-97F5-0C5B-B5E4-907A8D9DD53C}"/>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endParaRPr lang="en-US"/>
            </a:p>
          </p:txBody>
        </p:sp>
        <p:sp>
          <p:nvSpPr>
            <p:cNvPr id="41" name="Forme libre : forme 40">
              <a:extLst>
                <a:ext uri="{FF2B5EF4-FFF2-40B4-BE49-F238E27FC236}">
                  <a16:creationId xmlns:a16="http://schemas.microsoft.com/office/drawing/2014/main" id="{DDBED6FD-61B3-4F38-9498-635F788843B3}"/>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endParaRPr lang="en-US"/>
            </a:p>
          </p:txBody>
        </p:sp>
        <p:sp>
          <p:nvSpPr>
            <p:cNvPr id="42" name="Forme libre : forme 41">
              <a:extLst>
                <a:ext uri="{FF2B5EF4-FFF2-40B4-BE49-F238E27FC236}">
                  <a16:creationId xmlns:a16="http://schemas.microsoft.com/office/drawing/2014/main" id="{0FF4F1B4-0ED6-4BFC-6C90-BA98195217F1}"/>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endParaRPr lang="en-US"/>
            </a:p>
          </p:txBody>
        </p:sp>
        <p:sp>
          <p:nvSpPr>
            <p:cNvPr id="43" name="Forme libre : forme 42">
              <a:extLst>
                <a:ext uri="{FF2B5EF4-FFF2-40B4-BE49-F238E27FC236}">
                  <a16:creationId xmlns:a16="http://schemas.microsoft.com/office/drawing/2014/main" id="{5C96E59B-E443-1842-5255-104552DAD1FC}"/>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endParaRPr lang="en-US"/>
            </a:p>
          </p:txBody>
        </p:sp>
        <p:sp>
          <p:nvSpPr>
            <p:cNvPr id="44" name="Forme libre : forme 43">
              <a:extLst>
                <a:ext uri="{FF2B5EF4-FFF2-40B4-BE49-F238E27FC236}">
                  <a16:creationId xmlns:a16="http://schemas.microsoft.com/office/drawing/2014/main" id="{EF9D4DAB-215E-47AB-AEB1-52144619D6D8}"/>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endParaRPr lang="en-US"/>
            </a:p>
          </p:txBody>
        </p:sp>
      </p:grpSp>
      <p:sp>
        <p:nvSpPr>
          <p:cNvPr id="45" name="TextBox 10">
            <a:extLst>
              <a:ext uri="{FF2B5EF4-FFF2-40B4-BE49-F238E27FC236}">
                <a16:creationId xmlns:a16="http://schemas.microsoft.com/office/drawing/2014/main" id="{4853B9C7-2F4D-3191-28E4-E184F567AF4C}"/>
              </a:ext>
            </a:extLst>
          </p:cNvPr>
          <p:cNvSpPr txBox="1"/>
          <p:nvPr/>
        </p:nvSpPr>
        <p:spPr>
          <a:xfrm>
            <a:off x="2058756" y="8120737"/>
            <a:ext cx="3148975" cy="1384995"/>
          </a:xfrm>
          <a:prstGeom prst="rect">
            <a:avLst/>
          </a:prstGeom>
          <a:noFill/>
        </p:spPr>
        <p:txBody>
          <a:bodyPr wrap="square" rtlCol="0">
            <a:spAutoFit/>
          </a:bodyPr>
          <a:lstStyle/>
          <a:p>
            <a:r>
              <a:rPr lang="en-US" sz="2800" b="1"/>
              <a:t>Your local web app</a:t>
            </a:r>
          </a:p>
          <a:p>
            <a:endParaRPr lang="en-US" sz="2800" b="1"/>
          </a:p>
          <a:p>
            <a:r>
              <a:rPr lang="en-US" sz="2800" b="1"/>
              <a:t>Your local bot app</a:t>
            </a:r>
          </a:p>
        </p:txBody>
      </p:sp>
      <p:sp>
        <p:nvSpPr>
          <p:cNvPr id="49" name="TextBox 10">
            <a:extLst>
              <a:ext uri="{FF2B5EF4-FFF2-40B4-BE49-F238E27FC236}">
                <a16:creationId xmlns:a16="http://schemas.microsoft.com/office/drawing/2014/main" id="{31E6FE1A-2C0F-E2F9-FCA3-BDD3B9E84AD8}"/>
              </a:ext>
            </a:extLst>
          </p:cNvPr>
          <p:cNvSpPr txBox="1"/>
          <p:nvPr/>
        </p:nvSpPr>
        <p:spPr>
          <a:xfrm>
            <a:off x="5467337" y="2523475"/>
            <a:ext cx="2595391" cy="523220"/>
          </a:xfrm>
          <a:prstGeom prst="rect">
            <a:avLst/>
          </a:prstGeom>
          <a:noFill/>
        </p:spPr>
        <p:txBody>
          <a:bodyPr wrap="square" rtlCol="0">
            <a:spAutoFit/>
          </a:bodyPr>
          <a:lstStyle/>
          <a:p>
            <a:pPr algn="ctr"/>
            <a:r>
              <a:rPr lang="en-US" sz="2800">
                <a:solidFill>
                  <a:schemeClr val="bg1"/>
                </a:solidFill>
              </a:rPr>
              <a:t>HTTPS / 443</a:t>
            </a:r>
          </a:p>
        </p:txBody>
      </p:sp>
      <p:sp>
        <p:nvSpPr>
          <p:cNvPr id="50" name="TextBox 10">
            <a:extLst>
              <a:ext uri="{FF2B5EF4-FFF2-40B4-BE49-F238E27FC236}">
                <a16:creationId xmlns:a16="http://schemas.microsoft.com/office/drawing/2014/main" id="{32514EDF-9162-9BDC-594E-E340FA9AAB6D}"/>
              </a:ext>
            </a:extLst>
          </p:cNvPr>
          <p:cNvSpPr txBox="1"/>
          <p:nvPr/>
        </p:nvSpPr>
        <p:spPr>
          <a:xfrm>
            <a:off x="3868532" y="3256598"/>
            <a:ext cx="2595391" cy="523220"/>
          </a:xfrm>
          <a:prstGeom prst="rect">
            <a:avLst/>
          </a:prstGeom>
          <a:noFill/>
        </p:spPr>
        <p:txBody>
          <a:bodyPr wrap="square" rtlCol="0">
            <a:spAutoFit/>
          </a:bodyPr>
          <a:lstStyle/>
          <a:p>
            <a:pPr algn="ctr"/>
            <a:r>
              <a:rPr lang="en-US" sz="2800">
                <a:solidFill>
                  <a:schemeClr val="bg1"/>
                </a:solidFill>
              </a:rPr>
              <a:t>HTTP / 80</a:t>
            </a:r>
          </a:p>
        </p:txBody>
      </p:sp>
      <p:sp>
        <p:nvSpPr>
          <p:cNvPr id="52" name="TextBox 10">
            <a:extLst>
              <a:ext uri="{FF2B5EF4-FFF2-40B4-BE49-F238E27FC236}">
                <a16:creationId xmlns:a16="http://schemas.microsoft.com/office/drawing/2014/main" id="{5ADDDD2F-7803-C91D-AAB0-D7A46A07179F}"/>
              </a:ext>
            </a:extLst>
          </p:cNvPr>
          <p:cNvSpPr txBox="1"/>
          <p:nvPr/>
        </p:nvSpPr>
        <p:spPr>
          <a:xfrm>
            <a:off x="6820203" y="7641460"/>
            <a:ext cx="753574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To make this work we need: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HTTPS termination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Valid host name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Easy mobile testing</a:t>
            </a:r>
            <a:endParaRPr lang="en-US" sz="2800" b="1">
              <a:solidFill>
                <a:prstClr val="black"/>
              </a:solidFill>
              <a:latin typeface="Calibri"/>
            </a:endParaRPr>
          </a:p>
        </p:txBody>
      </p:sp>
    </p:spTree>
    <p:extLst>
      <p:ext uri="{BB962C8B-B14F-4D97-AF65-F5344CB8AC3E}">
        <p14:creationId xmlns:p14="http://schemas.microsoft.com/office/powerpoint/2010/main" val="106524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down)">
                                      <p:cBhvr>
                                        <p:cTn id="15" dur="500"/>
                                        <p:tgtEl>
                                          <p:spTgt spid="46"/>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64" name="Rectangle : coins arrondis 63">
            <a:extLst>
              <a:ext uri="{FF2B5EF4-FFF2-40B4-BE49-F238E27FC236}">
                <a16:creationId xmlns:a16="http://schemas.microsoft.com/office/drawing/2014/main" id="{6E1FE901-0755-CCF3-B312-D141C57516F1}"/>
              </a:ext>
            </a:extLst>
          </p:cNvPr>
          <p:cNvSpPr/>
          <p:nvPr/>
        </p:nvSpPr>
        <p:spPr>
          <a:xfrm>
            <a:off x="10057292" y="1891964"/>
            <a:ext cx="7535749" cy="5668034"/>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Office 365</a:t>
            </a:r>
          </a:p>
        </p:txBody>
      </p:sp>
      <p:sp>
        <p:nvSpPr>
          <p:cNvPr id="63" name="Rectangle : coins arrondis 62">
            <a:extLst>
              <a:ext uri="{FF2B5EF4-FFF2-40B4-BE49-F238E27FC236}">
                <a16:creationId xmlns:a16="http://schemas.microsoft.com/office/drawing/2014/main" id="{A6AC329A-15D4-75AC-E5A6-F015AADE0C24}"/>
              </a:ext>
            </a:extLst>
          </p:cNvPr>
          <p:cNvSpPr/>
          <p:nvPr/>
        </p:nvSpPr>
        <p:spPr>
          <a:xfrm>
            <a:off x="561819" y="1921199"/>
            <a:ext cx="7535749" cy="5638799"/>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Your computer</a:t>
            </a:r>
          </a:p>
        </p:txBody>
      </p:sp>
      <p:sp>
        <p:nvSpPr>
          <p:cNvPr id="4" name="Rectangle 3">
            <a:extLst>
              <a:ext uri="{FF2B5EF4-FFF2-40B4-BE49-F238E27FC236}">
                <a16:creationId xmlns:a16="http://schemas.microsoft.com/office/drawing/2014/main" id="{EBC83899-73F3-291C-B9D8-56F898DA1023}"/>
              </a:ext>
            </a:extLst>
          </p:cNvPr>
          <p:cNvSpPr/>
          <p:nvPr/>
        </p:nvSpPr>
        <p:spPr>
          <a:xfrm>
            <a:off x="1277669" y="521019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Teams client</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or</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web-browser</a:t>
            </a:r>
          </a:p>
        </p:txBody>
      </p:sp>
      <p:sp>
        <p:nvSpPr>
          <p:cNvPr id="5" name="Rectangle 4">
            <a:extLst>
              <a:ext uri="{FF2B5EF4-FFF2-40B4-BE49-F238E27FC236}">
                <a16:creationId xmlns:a16="http://schemas.microsoft.com/office/drawing/2014/main" id="{B6132FF9-46C0-1F05-B1AE-42B9DB4E70EA}"/>
              </a:ext>
            </a:extLst>
          </p:cNvPr>
          <p:cNvSpPr/>
          <p:nvPr/>
        </p:nvSpPr>
        <p:spPr>
          <a:xfrm>
            <a:off x="1249881" y="2516510"/>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Local</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Web</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server</a:t>
            </a:r>
          </a:p>
        </p:txBody>
      </p:sp>
      <p:sp>
        <p:nvSpPr>
          <p:cNvPr id="6" name="Rectangle 5">
            <a:extLst>
              <a:ext uri="{FF2B5EF4-FFF2-40B4-BE49-F238E27FC236}">
                <a16:creationId xmlns:a16="http://schemas.microsoft.com/office/drawing/2014/main" id="{F6CC05B5-1A5E-C70E-B72C-739E508E22F2}"/>
              </a:ext>
            </a:extLst>
          </p:cNvPr>
          <p:cNvSpPr/>
          <p:nvPr/>
        </p:nvSpPr>
        <p:spPr>
          <a:xfrm>
            <a:off x="8440469" y="1921199"/>
            <a:ext cx="1257302" cy="563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Calibri"/>
                <a:ea typeface="+mn-ea"/>
                <a:cs typeface="+mn-cs"/>
              </a:rPr>
              <a:t>FIREWALL</a:t>
            </a:r>
          </a:p>
        </p:txBody>
      </p:sp>
      <p:sp>
        <p:nvSpPr>
          <p:cNvPr id="9" name="Rectangle 8">
            <a:extLst>
              <a:ext uri="{FF2B5EF4-FFF2-40B4-BE49-F238E27FC236}">
                <a16:creationId xmlns:a16="http://schemas.microsoft.com/office/drawing/2014/main" id="{8461B36C-FA93-A86A-03D9-5CAD75776B9C}"/>
              </a:ext>
            </a:extLst>
          </p:cNvPr>
          <p:cNvSpPr/>
          <p:nvPr/>
        </p:nvSpPr>
        <p:spPr>
          <a:xfrm>
            <a:off x="8440469" y="2211712"/>
            <a:ext cx="76200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648B9AD7-3395-C0F2-3CCA-B2142BE356B0}"/>
              </a:ext>
            </a:extLst>
          </p:cNvPr>
          <p:cNvSpPr/>
          <p:nvPr/>
        </p:nvSpPr>
        <p:spPr>
          <a:xfrm>
            <a:off x="9175800" y="2626049"/>
            <a:ext cx="495302"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C37FC8C-9440-2FCE-B9AE-43ED55EFEFBE}"/>
              </a:ext>
            </a:extLst>
          </p:cNvPr>
          <p:cNvSpPr/>
          <p:nvPr/>
        </p:nvSpPr>
        <p:spPr>
          <a:xfrm>
            <a:off x="8440469" y="2973712"/>
            <a:ext cx="20955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descr="A green and white flag&#10;&#10;Description automatically generated with low confidence">
            <a:extLst>
              <a:ext uri="{FF2B5EF4-FFF2-40B4-BE49-F238E27FC236}">
                <a16:creationId xmlns:a16="http://schemas.microsoft.com/office/drawing/2014/main" id="{2B6782DB-6731-E47B-6155-E320C2BFD2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8996" y="2762946"/>
            <a:ext cx="662217" cy="576000"/>
          </a:xfrm>
          <a:prstGeom prst="rect">
            <a:avLst/>
          </a:prstGeom>
        </p:spPr>
      </p:pic>
      <p:pic>
        <p:nvPicPr>
          <p:cNvPr id="21" name="Picture 20" descr="A picture containing aircraft&#10;&#10;Description automatically generated">
            <a:extLst>
              <a:ext uri="{FF2B5EF4-FFF2-40B4-BE49-F238E27FC236}">
                <a16:creationId xmlns:a16="http://schemas.microsoft.com/office/drawing/2014/main" id="{D541EE9F-B049-FEFA-A2E4-8F0282F6EA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35015" y="3622944"/>
            <a:ext cx="731377" cy="468000"/>
          </a:xfrm>
          <a:prstGeom prst="rect">
            <a:avLst/>
          </a:prstGeom>
        </p:spPr>
      </p:pic>
      <p:pic>
        <p:nvPicPr>
          <p:cNvPr id="23" name="Picture 22" descr="Icon&#10;&#10;Description automatically generated">
            <a:extLst>
              <a:ext uri="{FF2B5EF4-FFF2-40B4-BE49-F238E27FC236}">
                <a16:creationId xmlns:a16="http://schemas.microsoft.com/office/drawing/2014/main" id="{E1A696C5-ABB5-74B2-54A9-30B1CE1A93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8775" y="3576906"/>
            <a:ext cx="664051" cy="576000"/>
          </a:xfrm>
          <a:prstGeom prst="rect">
            <a:avLst/>
          </a:prstGeom>
        </p:spPr>
      </p:pic>
      <p:pic>
        <p:nvPicPr>
          <p:cNvPr id="25" name="Picture 24" descr="Logo&#10;&#10;Description automatically generated">
            <a:extLst>
              <a:ext uri="{FF2B5EF4-FFF2-40B4-BE49-F238E27FC236}">
                <a16:creationId xmlns:a16="http://schemas.microsoft.com/office/drawing/2014/main" id="{0AFD357A-9C81-3310-70C6-402B00E280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89574" y="2714434"/>
            <a:ext cx="582454" cy="576000"/>
          </a:xfrm>
          <a:prstGeom prst="rect">
            <a:avLst/>
          </a:prstGeom>
        </p:spPr>
      </p:pic>
      <p:pic>
        <p:nvPicPr>
          <p:cNvPr id="29" name="Picture 28" descr="Icon&#10;&#10;Description automatically generated">
            <a:extLst>
              <a:ext uri="{FF2B5EF4-FFF2-40B4-BE49-F238E27FC236}">
                <a16:creationId xmlns:a16="http://schemas.microsoft.com/office/drawing/2014/main" id="{19B42831-CACD-05C7-32F3-10FBEB4ED4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05320" y="2755726"/>
            <a:ext cx="590769" cy="576000"/>
          </a:xfrm>
          <a:prstGeom prst="rect">
            <a:avLst/>
          </a:prstGeom>
        </p:spPr>
      </p:pic>
      <p:sp>
        <p:nvSpPr>
          <p:cNvPr id="47" name="Rectangle 46">
            <a:extLst>
              <a:ext uri="{FF2B5EF4-FFF2-40B4-BE49-F238E27FC236}">
                <a16:creationId xmlns:a16="http://schemas.microsoft.com/office/drawing/2014/main" id="{56C5240F-330B-EFDB-AF46-91F4D77301CB}"/>
              </a:ext>
            </a:extLst>
          </p:cNvPr>
          <p:cNvSpPr/>
          <p:nvPr/>
        </p:nvSpPr>
        <p:spPr>
          <a:xfrm>
            <a:off x="9130080" y="6576813"/>
            <a:ext cx="567691"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3" descr="A picture containing graphical user interface&#10;&#10;Description automatically generated">
            <a:extLst>
              <a:ext uri="{FF2B5EF4-FFF2-40B4-BE49-F238E27FC236}">
                <a16:creationId xmlns:a16="http://schemas.microsoft.com/office/drawing/2014/main" id="{DE87E705-6367-C64C-5026-BE9A21804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14" name="Picture 6" descr="A picture containing graphical user interface&#10;&#10;Description automatically generated">
            <a:extLst>
              <a:ext uri="{FF2B5EF4-FFF2-40B4-BE49-F238E27FC236}">
                <a16:creationId xmlns:a16="http://schemas.microsoft.com/office/drawing/2014/main" id="{EFB9DBF5-1FC2-274D-F057-4A28252AACCE}"/>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16" name="Picture 7" descr="A picture containing graphical user interface&#10;&#10;Description automatically generated">
            <a:extLst>
              <a:ext uri="{FF2B5EF4-FFF2-40B4-BE49-F238E27FC236}">
                <a16:creationId xmlns:a16="http://schemas.microsoft.com/office/drawing/2014/main" id="{CF81BBFC-1339-FBFB-498F-5DA989DA48D2}"/>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9" name="Graphic 5" descr="Sailboat with solid fill">
            <a:extLst>
              <a:ext uri="{FF2B5EF4-FFF2-40B4-BE49-F238E27FC236}">
                <a16:creationId xmlns:a16="http://schemas.microsoft.com/office/drawing/2014/main" id="{D6DBC356-13CD-893F-AAE1-4D448408E9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23118" y="8775330"/>
            <a:ext cx="1024386" cy="1024385"/>
          </a:xfrm>
          <a:prstGeom prst="rect">
            <a:avLst/>
          </a:prstGeom>
        </p:spPr>
      </p:pic>
      <p:sp>
        <p:nvSpPr>
          <p:cNvPr id="35" name="Title 1">
            <a:extLst>
              <a:ext uri="{FF2B5EF4-FFF2-40B4-BE49-F238E27FC236}">
                <a16:creationId xmlns:a16="http://schemas.microsoft.com/office/drawing/2014/main" id="{EF45F6DE-A674-9F8C-E11E-12DB9FD105FD}"/>
              </a:ext>
            </a:extLst>
          </p:cNvPr>
          <p:cNvSpPr txBox="1">
            <a:spLocks/>
          </p:cNvSpPr>
          <p:nvPr/>
        </p:nvSpPr>
        <p:spPr>
          <a:xfrm>
            <a:off x="9565895" y="323790"/>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a:ln>
                  <a:noFill/>
                </a:ln>
                <a:solidFill>
                  <a:prstClr val="black"/>
                </a:solidFill>
                <a:effectLst/>
                <a:uLnTx/>
                <a:uFillTx/>
                <a:latin typeface="Calibri"/>
                <a:ea typeface="+mj-ea"/>
                <a:cs typeface="+mj-cs"/>
              </a:rPr>
              <a:t>Teams developer setup</a:t>
            </a:r>
          </a:p>
        </p:txBody>
      </p:sp>
      <p:grpSp>
        <p:nvGrpSpPr>
          <p:cNvPr id="46" name="Groupe 45">
            <a:extLst>
              <a:ext uri="{FF2B5EF4-FFF2-40B4-BE49-F238E27FC236}">
                <a16:creationId xmlns:a16="http://schemas.microsoft.com/office/drawing/2014/main" id="{844C015F-1B60-1F99-34DD-825FEC6B2070}"/>
              </a:ext>
            </a:extLst>
          </p:cNvPr>
          <p:cNvGrpSpPr/>
          <p:nvPr/>
        </p:nvGrpSpPr>
        <p:grpSpPr>
          <a:xfrm>
            <a:off x="3944669" y="3785346"/>
            <a:ext cx="3273935" cy="2167344"/>
            <a:chOff x="3944669" y="3988542"/>
            <a:chExt cx="3273935" cy="2167344"/>
          </a:xfrm>
        </p:grpSpPr>
        <p:sp>
          <p:nvSpPr>
            <p:cNvPr id="58" name="Partial Circle 57">
              <a:extLst>
                <a:ext uri="{FF2B5EF4-FFF2-40B4-BE49-F238E27FC236}">
                  <a16:creationId xmlns:a16="http://schemas.microsoft.com/office/drawing/2014/main" id="{8A9851E8-89D7-475A-0DAE-6E6ABEF169F3}"/>
                </a:ext>
              </a:extLst>
            </p:cNvPr>
            <p:cNvSpPr/>
            <p:nvPr/>
          </p:nvSpPr>
          <p:spPr>
            <a:xfrm>
              <a:off x="4607307" y="3988542"/>
              <a:ext cx="2611297" cy="2161297"/>
            </a:xfrm>
            <a:prstGeom prst="pie">
              <a:avLst>
                <a:gd name="adj1" fmla="val 16204998"/>
                <a:gd name="adj2" fmla="val 5403217"/>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8" name="Connector: Curved 58">
              <a:extLst>
                <a:ext uri="{FF2B5EF4-FFF2-40B4-BE49-F238E27FC236}">
                  <a16:creationId xmlns:a16="http://schemas.microsoft.com/office/drawing/2014/main" id="{332069C5-E559-0A8D-074C-02161220EF91}"/>
                </a:ext>
              </a:extLst>
            </p:cNvPr>
            <p:cNvCxnSpPr>
              <a:cxnSpLocks/>
            </p:cNvCxnSpPr>
            <p:nvPr/>
          </p:nvCxnSpPr>
          <p:spPr>
            <a:xfrm rot="5400000">
              <a:off x="4928265" y="3028036"/>
              <a:ext cx="19423" cy="1940436"/>
            </a:xfrm>
            <a:prstGeom prst="curvedConnector2">
              <a:avLst/>
            </a:prstGeom>
            <a:ln w="57150">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AF4C6A6F-5E67-7B54-7F93-DDC9910F0484}"/>
                </a:ext>
              </a:extLst>
            </p:cNvPr>
            <p:cNvSpPr/>
            <p:nvPr/>
          </p:nvSpPr>
          <p:spPr>
            <a:xfrm>
              <a:off x="5778426" y="4039500"/>
              <a:ext cx="241374" cy="2072651"/>
            </a:xfrm>
            <a:prstGeom prst="rect">
              <a:avLst/>
            </a:prstGeom>
            <a:solidFill>
              <a:srgbClr val="8EB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Connecteur droit avec flèche 32">
              <a:extLst>
                <a:ext uri="{FF2B5EF4-FFF2-40B4-BE49-F238E27FC236}">
                  <a16:creationId xmlns:a16="http://schemas.microsoft.com/office/drawing/2014/main" id="{272E590A-61D8-89B4-A5F8-C154D0DEC4E1}"/>
                </a:ext>
              </a:extLst>
            </p:cNvPr>
            <p:cNvCxnSpPr>
              <a:cxnSpLocks/>
            </p:cNvCxnSpPr>
            <p:nvPr/>
          </p:nvCxnSpPr>
          <p:spPr>
            <a:xfrm flipH="1">
              <a:off x="3944669" y="6152862"/>
              <a:ext cx="1940436" cy="3024"/>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37" name="Connecteur droit avec flèche 36">
            <a:extLst>
              <a:ext uri="{FF2B5EF4-FFF2-40B4-BE49-F238E27FC236}">
                <a16:creationId xmlns:a16="http://schemas.microsoft.com/office/drawing/2014/main" id="{2A99356D-13C2-D493-C076-FB8823132180}"/>
              </a:ext>
            </a:extLst>
          </p:cNvPr>
          <p:cNvCxnSpPr>
            <a:cxnSpLocks/>
          </p:cNvCxnSpPr>
          <p:nvPr/>
        </p:nvCxnSpPr>
        <p:spPr>
          <a:xfrm>
            <a:off x="3970005" y="3099166"/>
            <a:ext cx="7200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3" name="Picture 20" descr="Microsoft Teams — Wikipédia">
            <a:extLst>
              <a:ext uri="{FF2B5EF4-FFF2-40B4-BE49-F238E27FC236}">
                <a16:creationId xmlns:a16="http://schemas.microsoft.com/office/drawing/2014/main" id="{F316FA39-3A5B-6A60-8350-106098195F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6635" y="4799133"/>
            <a:ext cx="787310" cy="732224"/>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F4A5AA31-FF09-3B2B-7F5A-7968A0C66466}"/>
              </a:ext>
            </a:extLst>
          </p:cNvPr>
          <p:cNvSpPr/>
          <p:nvPr/>
        </p:nvSpPr>
        <p:spPr>
          <a:xfrm>
            <a:off x="11208390" y="2516511"/>
            <a:ext cx="2667000" cy="1752599"/>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Graph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p:txBody>
      </p:sp>
      <p:pic>
        <p:nvPicPr>
          <p:cNvPr id="80" name="Picture 2">
            <a:extLst>
              <a:ext uri="{FF2B5EF4-FFF2-40B4-BE49-F238E27FC236}">
                <a16:creationId xmlns:a16="http://schemas.microsoft.com/office/drawing/2014/main" id="{A45D74F8-8C01-053F-FA76-F45E74330F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20018" y="3542692"/>
            <a:ext cx="622703" cy="54000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29">
            <a:extLst>
              <a:ext uri="{FF2B5EF4-FFF2-40B4-BE49-F238E27FC236}">
                <a16:creationId xmlns:a16="http://schemas.microsoft.com/office/drawing/2014/main" id="{0AA09A05-19CD-651D-7A3C-F21C21E6E328}"/>
              </a:ext>
            </a:extLst>
          </p:cNvPr>
          <p:cNvSpPr txBox="1"/>
          <p:nvPr/>
        </p:nvSpPr>
        <p:spPr>
          <a:xfrm>
            <a:off x="13977144" y="2051447"/>
            <a:ext cx="341164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Microsoft 365 Data</a:t>
            </a:r>
          </a:p>
        </p:txBody>
      </p:sp>
      <p:pic>
        <p:nvPicPr>
          <p:cNvPr id="91" name="Picture 20" descr="Microsoft Teams — Wikipédia">
            <a:extLst>
              <a:ext uri="{FF2B5EF4-FFF2-40B4-BE49-F238E27FC236}">
                <a16:creationId xmlns:a16="http://schemas.microsoft.com/office/drawing/2014/main" id="{2DC17971-0E92-DD68-F799-807C4E376A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48547" y="3568944"/>
            <a:ext cx="619333" cy="57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
            <a:extLst>
              <a:ext uri="{FF2B5EF4-FFF2-40B4-BE49-F238E27FC236}">
                <a16:creationId xmlns:a16="http://schemas.microsoft.com/office/drawing/2014/main" id="{85DFC8E4-79D8-9E49-E47B-F472A146EDA1}"/>
              </a:ext>
            </a:extLst>
          </p:cNvPr>
          <p:cNvSpPr txBox="1"/>
          <p:nvPr/>
        </p:nvSpPr>
        <p:spPr>
          <a:xfrm>
            <a:off x="6820203" y="7641460"/>
            <a:ext cx="753574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To make this work we need: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HTTPS termination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Valid host name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Easy mobile testing</a:t>
            </a:r>
            <a:endParaRPr lang="en-US" sz="2800" b="1">
              <a:solidFill>
                <a:prstClr val="black"/>
              </a:solidFill>
              <a:latin typeface="Calibri"/>
            </a:endParaRPr>
          </a:p>
        </p:txBody>
      </p:sp>
      <p:pic>
        <p:nvPicPr>
          <p:cNvPr id="8" name="Graphic 21" descr="Robot outline">
            <a:extLst>
              <a:ext uri="{FF2B5EF4-FFF2-40B4-BE49-F238E27FC236}">
                <a16:creationId xmlns:a16="http://schemas.microsoft.com/office/drawing/2014/main" id="{9CC4B1D1-7752-4A61-3D9F-7D10CCCD48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4851" y="3426978"/>
            <a:ext cx="709642" cy="709642"/>
          </a:xfrm>
          <a:prstGeom prst="rect">
            <a:avLst/>
          </a:prstGeom>
        </p:spPr>
      </p:pic>
      <p:grpSp>
        <p:nvGrpSpPr>
          <p:cNvPr id="22" name="Graphique 14">
            <a:extLst>
              <a:ext uri="{FF2B5EF4-FFF2-40B4-BE49-F238E27FC236}">
                <a16:creationId xmlns:a16="http://schemas.microsoft.com/office/drawing/2014/main" id="{F19A0A18-6F35-D7A2-51A2-0FE6EAA26799}"/>
              </a:ext>
            </a:extLst>
          </p:cNvPr>
          <p:cNvGrpSpPr/>
          <p:nvPr/>
        </p:nvGrpSpPr>
        <p:grpSpPr>
          <a:xfrm>
            <a:off x="2913435" y="2716233"/>
            <a:ext cx="752652" cy="605089"/>
            <a:chOff x="3192305" y="6174920"/>
            <a:chExt cx="1415002" cy="1137581"/>
          </a:xfrm>
        </p:grpSpPr>
        <p:sp>
          <p:nvSpPr>
            <p:cNvPr id="24" name="Forme libre : forme 23">
              <a:extLst>
                <a:ext uri="{FF2B5EF4-FFF2-40B4-BE49-F238E27FC236}">
                  <a16:creationId xmlns:a16="http://schemas.microsoft.com/office/drawing/2014/main" id="{4C9F3D26-F8FE-229E-7973-FE8B22B666DF}"/>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orme libre : forme 25">
              <a:extLst>
                <a:ext uri="{FF2B5EF4-FFF2-40B4-BE49-F238E27FC236}">
                  <a16:creationId xmlns:a16="http://schemas.microsoft.com/office/drawing/2014/main" id="{79EBBF23-E0A5-4CFA-2D85-F814FD2A3576}"/>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orme libre : forme 26">
              <a:extLst>
                <a:ext uri="{FF2B5EF4-FFF2-40B4-BE49-F238E27FC236}">
                  <a16:creationId xmlns:a16="http://schemas.microsoft.com/office/drawing/2014/main" id="{269BF656-EBBC-AB24-5E88-9539C0F9BEA2}"/>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orme libre : forme 27">
              <a:extLst>
                <a:ext uri="{FF2B5EF4-FFF2-40B4-BE49-F238E27FC236}">
                  <a16:creationId xmlns:a16="http://schemas.microsoft.com/office/drawing/2014/main" id="{24A890A4-FF39-CE4B-3F4B-C55FE8D62BB0}"/>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orme libre : forme 29">
              <a:extLst>
                <a:ext uri="{FF2B5EF4-FFF2-40B4-BE49-F238E27FC236}">
                  <a16:creationId xmlns:a16="http://schemas.microsoft.com/office/drawing/2014/main" id="{F73461EA-EFF5-112E-344F-063847435B20}"/>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orme libre : forme 30">
              <a:extLst>
                <a:ext uri="{FF2B5EF4-FFF2-40B4-BE49-F238E27FC236}">
                  <a16:creationId xmlns:a16="http://schemas.microsoft.com/office/drawing/2014/main" id="{45C96C7E-8F87-7B02-6932-15FDEED27B0A}"/>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Forme libre : forme 31">
              <a:extLst>
                <a:ext uri="{FF2B5EF4-FFF2-40B4-BE49-F238E27FC236}">
                  <a16:creationId xmlns:a16="http://schemas.microsoft.com/office/drawing/2014/main" id="{06146E77-175F-9D10-F328-215E831A3E4F}"/>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4" name="Graphic 21" descr="Robot outline">
            <a:extLst>
              <a:ext uri="{FF2B5EF4-FFF2-40B4-BE49-F238E27FC236}">
                <a16:creationId xmlns:a16="http://schemas.microsoft.com/office/drawing/2014/main" id="{CC3E77B6-950A-082F-FB17-BEC96AC3E9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8806" y="8824606"/>
            <a:ext cx="709642" cy="709642"/>
          </a:xfrm>
          <a:prstGeom prst="rect">
            <a:avLst/>
          </a:prstGeom>
        </p:spPr>
      </p:pic>
      <p:grpSp>
        <p:nvGrpSpPr>
          <p:cNvPr id="36" name="Graphique 14">
            <a:extLst>
              <a:ext uri="{FF2B5EF4-FFF2-40B4-BE49-F238E27FC236}">
                <a16:creationId xmlns:a16="http://schemas.microsoft.com/office/drawing/2014/main" id="{5A2E855E-B994-11AA-D8D0-0A0B47B755FA}"/>
              </a:ext>
            </a:extLst>
          </p:cNvPr>
          <p:cNvGrpSpPr/>
          <p:nvPr/>
        </p:nvGrpSpPr>
        <p:grpSpPr>
          <a:xfrm>
            <a:off x="1247390" y="8113861"/>
            <a:ext cx="752652" cy="605089"/>
            <a:chOff x="3192305" y="6174920"/>
            <a:chExt cx="1415002" cy="1137581"/>
          </a:xfrm>
        </p:grpSpPr>
        <p:sp>
          <p:nvSpPr>
            <p:cNvPr id="38" name="Forme libre : forme 37">
              <a:extLst>
                <a:ext uri="{FF2B5EF4-FFF2-40B4-BE49-F238E27FC236}">
                  <a16:creationId xmlns:a16="http://schemas.microsoft.com/office/drawing/2014/main" id="{B72417FB-4C1F-0486-C3F1-BA3D27E38F5B}"/>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Forme libre : forme 38">
              <a:extLst>
                <a:ext uri="{FF2B5EF4-FFF2-40B4-BE49-F238E27FC236}">
                  <a16:creationId xmlns:a16="http://schemas.microsoft.com/office/drawing/2014/main" id="{8386F5FB-A1CF-EEDD-23C4-2BE2DAA58A30}"/>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Forme libre : forme 39">
              <a:extLst>
                <a:ext uri="{FF2B5EF4-FFF2-40B4-BE49-F238E27FC236}">
                  <a16:creationId xmlns:a16="http://schemas.microsoft.com/office/drawing/2014/main" id="{167FF5D2-97F5-0C5B-B5E4-907A8D9DD53C}"/>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orme libre : forme 40">
              <a:extLst>
                <a:ext uri="{FF2B5EF4-FFF2-40B4-BE49-F238E27FC236}">
                  <a16:creationId xmlns:a16="http://schemas.microsoft.com/office/drawing/2014/main" id="{DDBED6FD-61B3-4F38-9498-635F788843B3}"/>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Forme libre : forme 41">
              <a:extLst>
                <a:ext uri="{FF2B5EF4-FFF2-40B4-BE49-F238E27FC236}">
                  <a16:creationId xmlns:a16="http://schemas.microsoft.com/office/drawing/2014/main" id="{0FF4F1B4-0ED6-4BFC-6C90-BA98195217F1}"/>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Forme libre : forme 42">
              <a:extLst>
                <a:ext uri="{FF2B5EF4-FFF2-40B4-BE49-F238E27FC236}">
                  <a16:creationId xmlns:a16="http://schemas.microsoft.com/office/drawing/2014/main" id="{5C96E59B-E443-1842-5255-104552DAD1FC}"/>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Forme libre : forme 43">
              <a:extLst>
                <a:ext uri="{FF2B5EF4-FFF2-40B4-BE49-F238E27FC236}">
                  <a16:creationId xmlns:a16="http://schemas.microsoft.com/office/drawing/2014/main" id="{EF9D4DAB-215E-47AB-AEB1-52144619D6D8}"/>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TextBox 10">
            <a:extLst>
              <a:ext uri="{FF2B5EF4-FFF2-40B4-BE49-F238E27FC236}">
                <a16:creationId xmlns:a16="http://schemas.microsoft.com/office/drawing/2014/main" id="{4853B9C7-2F4D-3191-28E4-E184F567AF4C}"/>
              </a:ext>
            </a:extLst>
          </p:cNvPr>
          <p:cNvSpPr txBox="1"/>
          <p:nvPr/>
        </p:nvSpPr>
        <p:spPr>
          <a:xfrm>
            <a:off x="2058756" y="8120737"/>
            <a:ext cx="31489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bot app</a:t>
            </a:r>
          </a:p>
        </p:txBody>
      </p:sp>
      <p:sp>
        <p:nvSpPr>
          <p:cNvPr id="49" name="TextBox 10">
            <a:extLst>
              <a:ext uri="{FF2B5EF4-FFF2-40B4-BE49-F238E27FC236}">
                <a16:creationId xmlns:a16="http://schemas.microsoft.com/office/drawing/2014/main" id="{31E6FE1A-2C0F-E2F9-FCA3-BDD3B9E84AD8}"/>
              </a:ext>
            </a:extLst>
          </p:cNvPr>
          <p:cNvSpPr txBox="1"/>
          <p:nvPr/>
        </p:nvSpPr>
        <p:spPr>
          <a:xfrm>
            <a:off x="5467337" y="2523475"/>
            <a:ext cx="25953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a:t>
            </a:r>
          </a:p>
        </p:txBody>
      </p:sp>
      <p:sp>
        <p:nvSpPr>
          <p:cNvPr id="50" name="TextBox 10">
            <a:extLst>
              <a:ext uri="{FF2B5EF4-FFF2-40B4-BE49-F238E27FC236}">
                <a16:creationId xmlns:a16="http://schemas.microsoft.com/office/drawing/2014/main" id="{32514EDF-9162-9BDC-594E-E340FA9AAB6D}"/>
              </a:ext>
            </a:extLst>
          </p:cNvPr>
          <p:cNvSpPr txBox="1"/>
          <p:nvPr/>
        </p:nvSpPr>
        <p:spPr>
          <a:xfrm>
            <a:off x="3868532" y="3256598"/>
            <a:ext cx="25953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 / 80</a:t>
            </a:r>
          </a:p>
        </p:txBody>
      </p:sp>
      <p:sp>
        <p:nvSpPr>
          <p:cNvPr id="7" name="Rectangle 6">
            <a:extLst>
              <a:ext uri="{FF2B5EF4-FFF2-40B4-BE49-F238E27FC236}">
                <a16:creationId xmlns:a16="http://schemas.microsoft.com/office/drawing/2014/main" id="{1CACCCC1-6F5A-EA50-E84D-03D26BEB36E9}"/>
              </a:ext>
            </a:extLst>
          </p:cNvPr>
          <p:cNvSpPr/>
          <p:nvPr/>
        </p:nvSpPr>
        <p:spPr>
          <a:xfrm>
            <a:off x="11208389" y="518351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a:solidFill>
                  <a:srgbClr val="FFFFFF"/>
                </a:solidFill>
              </a:rPr>
              <a:t>Microsoft</a:t>
            </a:r>
          </a:p>
          <a:p>
            <a:pPr algn="ctr"/>
            <a:r>
              <a:rPr lang="en-US" sz="2800">
                <a:solidFill>
                  <a:srgbClr val="FFFFFF"/>
                </a:solidFill>
              </a:rPr>
              <a:t>Bot Service</a:t>
            </a:r>
          </a:p>
          <a:p>
            <a:pPr algn="ctr"/>
            <a:endParaRPr lang="en-US" sz="2800">
              <a:solidFill>
                <a:srgbClr val="FFFFFF"/>
              </a:solidFill>
            </a:endParaRPr>
          </a:p>
          <a:p>
            <a:pPr algn="ctr"/>
            <a:endParaRPr lang="en-US" sz="2800">
              <a:solidFill>
                <a:srgbClr val="FFFFFF"/>
              </a:solidFill>
            </a:endParaRPr>
          </a:p>
        </p:txBody>
      </p:sp>
      <p:pic>
        <p:nvPicPr>
          <p:cNvPr id="15" name="Graphique 80">
            <a:extLst>
              <a:ext uri="{FF2B5EF4-FFF2-40B4-BE49-F238E27FC236}">
                <a16:creationId xmlns:a16="http://schemas.microsoft.com/office/drawing/2014/main" id="{56426076-0EA7-134E-D7B6-AD10FE76079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2239347" y="6081213"/>
            <a:ext cx="648000" cy="648000"/>
          </a:xfrm>
          <a:prstGeom prst="rect">
            <a:avLst/>
          </a:prstGeom>
        </p:spPr>
      </p:pic>
      <p:cxnSp>
        <p:nvCxnSpPr>
          <p:cNvPr id="51" name="Connecteur droit avec flèche 50">
            <a:extLst>
              <a:ext uri="{FF2B5EF4-FFF2-40B4-BE49-F238E27FC236}">
                <a16:creationId xmlns:a16="http://schemas.microsoft.com/office/drawing/2014/main" id="{EFD9C36C-3A46-1B3F-E06B-80F8C1D041F7}"/>
              </a:ext>
            </a:extLst>
          </p:cNvPr>
          <p:cNvCxnSpPr>
            <a:cxnSpLocks/>
          </p:cNvCxnSpPr>
          <p:nvPr/>
        </p:nvCxnSpPr>
        <p:spPr>
          <a:xfrm>
            <a:off x="3977909" y="6602575"/>
            <a:ext cx="7200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2" name="TextBox 10">
            <a:extLst>
              <a:ext uri="{FF2B5EF4-FFF2-40B4-BE49-F238E27FC236}">
                <a16:creationId xmlns:a16="http://schemas.microsoft.com/office/drawing/2014/main" id="{4D2766B6-4213-2EBA-B575-AF254F8DD7F9}"/>
              </a:ext>
            </a:extLst>
          </p:cNvPr>
          <p:cNvSpPr txBox="1"/>
          <p:nvPr/>
        </p:nvSpPr>
        <p:spPr>
          <a:xfrm>
            <a:off x="5485557" y="6045711"/>
            <a:ext cx="25953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a:t>
            </a:r>
          </a:p>
        </p:txBody>
      </p:sp>
      <p:cxnSp>
        <p:nvCxnSpPr>
          <p:cNvPr id="55" name="Connecteur : en arc 54">
            <a:extLst>
              <a:ext uri="{FF2B5EF4-FFF2-40B4-BE49-F238E27FC236}">
                <a16:creationId xmlns:a16="http://schemas.microsoft.com/office/drawing/2014/main" id="{9286D032-9E1D-8D9C-34FB-93F46C305F3D}"/>
              </a:ext>
            </a:extLst>
          </p:cNvPr>
          <p:cNvCxnSpPr/>
          <p:nvPr/>
        </p:nvCxnSpPr>
        <p:spPr>
          <a:xfrm rot="10800000">
            <a:off x="5485557" y="3795058"/>
            <a:ext cx="5684448" cy="1960586"/>
          </a:xfrm>
          <a:prstGeom prst="curvedConnector3">
            <a:avLst>
              <a:gd name="adj1" fmla="val 26139"/>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0" name="Croix 59">
            <a:extLst>
              <a:ext uri="{FF2B5EF4-FFF2-40B4-BE49-F238E27FC236}">
                <a16:creationId xmlns:a16="http://schemas.microsoft.com/office/drawing/2014/main" id="{F34D2B83-033D-75C9-54E4-F589FC6E9C23}"/>
              </a:ext>
            </a:extLst>
          </p:cNvPr>
          <p:cNvSpPr/>
          <p:nvPr/>
        </p:nvSpPr>
        <p:spPr>
          <a:xfrm rot="2700000">
            <a:off x="7217013" y="3553780"/>
            <a:ext cx="791247" cy="791247"/>
          </a:xfrm>
          <a:prstGeom prst="plus">
            <a:avLst>
              <a:gd name="adj" fmla="val 4257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10">
            <a:extLst>
              <a:ext uri="{FF2B5EF4-FFF2-40B4-BE49-F238E27FC236}">
                <a16:creationId xmlns:a16="http://schemas.microsoft.com/office/drawing/2014/main" id="{48309ABE-D3AA-6229-A99C-07EBBA9EC37F}"/>
              </a:ext>
            </a:extLst>
          </p:cNvPr>
          <p:cNvSpPr txBox="1"/>
          <p:nvPr/>
        </p:nvSpPr>
        <p:spPr>
          <a:xfrm>
            <a:off x="6828267" y="9334909"/>
            <a:ext cx="7535748" cy="523220"/>
          </a:xfrm>
          <a:prstGeom prst="rect">
            <a:avLst/>
          </a:prstGeom>
          <a:noFill/>
        </p:spPr>
        <p:txBody>
          <a:bodyPr wrap="square" rtlCol="0">
            <a:spAutoFit/>
          </a:bodyPr>
          <a:lstStyle/>
          <a:p>
            <a:pPr marL="285750" indent="-285750">
              <a:buFont typeface="Arial" panose="020B0604020202020204" pitchFamily="34" charset="0"/>
              <a:buChar char="•"/>
            </a:pPr>
            <a:r>
              <a:rPr lang="en-US" sz="2800" b="1"/>
              <a:t>Tunnel for access by Microsoft Bot Framework</a:t>
            </a:r>
          </a:p>
        </p:txBody>
      </p:sp>
      <p:sp>
        <p:nvSpPr>
          <p:cNvPr id="66" name="TextBox 13">
            <a:extLst>
              <a:ext uri="{FF2B5EF4-FFF2-40B4-BE49-F238E27FC236}">
                <a16:creationId xmlns:a16="http://schemas.microsoft.com/office/drawing/2014/main" id="{D13BD353-D2D2-9639-E9C2-938AF5E155BA}"/>
              </a:ext>
            </a:extLst>
          </p:cNvPr>
          <p:cNvSpPr txBox="1"/>
          <p:nvPr/>
        </p:nvSpPr>
        <p:spPr>
          <a:xfrm>
            <a:off x="14175552" y="5504637"/>
            <a:ext cx="2625151" cy="923330"/>
          </a:xfrm>
          <a:prstGeom prst="rect">
            <a:avLst/>
          </a:prstGeom>
          <a:noFill/>
        </p:spPr>
        <p:txBody>
          <a:bodyPr wrap="square" rtlCol="0">
            <a:spAutoFit/>
          </a:bodyPr>
          <a:lstStyle/>
          <a:p>
            <a:r>
              <a:rPr lang="en-US" i="1"/>
              <a:t>Teams communicates with your app via the Microsoft Bot Service</a:t>
            </a:r>
          </a:p>
        </p:txBody>
      </p:sp>
    </p:spTree>
    <p:extLst>
      <p:ext uri="{BB962C8B-B14F-4D97-AF65-F5344CB8AC3E}">
        <p14:creationId xmlns:p14="http://schemas.microsoft.com/office/powerpoint/2010/main" val="41333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500"/>
                                        <p:tgtEl>
                                          <p:spTgt spid="51"/>
                                        </p:tgtEl>
                                      </p:cBhvr>
                                    </p:animEffec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childTnLst>
                          </p:cTn>
                        </p:par>
                        <p:par>
                          <p:cTn id="18" fill="hold">
                            <p:stCondLst>
                              <p:cond delay="1500"/>
                            </p:stCondLst>
                            <p:childTnLst>
                              <p:par>
                                <p:cTn id="19" presetID="22" presetClass="entr" presetSubtype="2" fill="hold" nodeType="after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right)">
                                      <p:cBhvr>
                                        <p:cTn id="21" dur="500"/>
                                        <p:tgtEl>
                                          <p:spTgt spid="55"/>
                                        </p:tgtEl>
                                      </p:cBhvr>
                                    </p:animEffect>
                                  </p:childTnLst>
                                </p:cTn>
                              </p:par>
                            </p:childTnLst>
                          </p:cTn>
                        </p:par>
                        <p:par>
                          <p:cTn id="22" fill="hold">
                            <p:stCondLst>
                              <p:cond delay="2500"/>
                            </p:stCondLst>
                            <p:childTnLst>
                              <p:par>
                                <p:cTn id="23" presetID="1" presetClass="entr" presetSubtype="0" fill="hold" grpId="0" nodeType="after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par>
                          <p:cTn id="25" fill="hold">
                            <p:stCondLst>
                              <p:cond delay="2500"/>
                            </p:stCondLst>
                            <p:childTnLst>
                              <p:par>
                                <p:cTn id="26" presetID="1" presetClass="entr" presetSubtype="0"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2" grpId="0"/>
      <p:bldP spid="60" grpId="0" animBg="1"/>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64" name="Rectangle : coins arrondis 63">
            <a:extLst>
              <a:ext uri="{FF2B5EF4-FFF2-40B4-BE49-F238E27FC236}">
                <a16:creationId xmlns:a16="http://schemas.microsoft.com/office/drawing/2014/main" id="{6E1FE901-0755-CCF3-B312-D141C57516F1}"/>
              </a:ext>
            </a:extLst>
          </p:cNvPr>
          <p:cNvSpPr/>
          <p:nvPr/>
        </p:nvSpPr>
        <p:spPr>
          <a:xfrm>
            <a:off x="10030730" y="1891964"/>
            <a:ext cx="7562312" cy="5668034"/>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Office 365</a:t>
            </a:r>
          </a:p>
        </p:txBody>
      </p:sp>
      <p:sp>
        <p:nvSpPr>
          <p:cNvPr id="63" name="Rectangle : coins arrondis 62">
            <a:extLst>
              <a:ext uri="{FF2B5EF4-FFF2-40B4-BE49-F238E27FC236}">
                <a16:creationId xmlns:a16="http://schemas.microsoft.com/office/drawing/2014/main" id="{A6AC329A-15D4-75AC-E5A6-F015AADE0C24}"/>
              </a:ext>
            </a:extLst>
          </p:cNvPr>
          <p:cNvSpPr/>
          <p:nvPr/>
        </p:nvSpPr>
        <p:spPr>
          <a:xfrm>
            <a:off x="561819" y="1921199"/>
            <a:ext cx="7535749" cy="5638799"/>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Your computer</a:t>
            </a:r>
          </a:p>
        </p:txBody>
      </p:sp>
      <p:sp>
        <p:nvSpPr>
          <p:cNvPr id="4" name="Rectangle 3">
            <a:extLst>
              <a:ext uri="{FF2B5EF4-FFF2-40B4-BE49-F238E27FC236}">
                <a16:creationId xmlns:a16="http://schemas.microsoft.com/office/drawing/2014/main" id="{EBC83899-73F3-291C-B9D8-56F898DA1023}"/>
              </a:ext>
            </a:extLst>
          </p:cNvPr>
          <p:cNvSpPr/>
          <p:nvPr/>
        </p:nvSpPr>
        <p:spPr>
          <a:xfrm>
            <a:off x="1277669" y="521019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Teams client</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or</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web-browser</a:t>
            </a:r>
          </a:p>
        </p:txBody>
      </p:sp>
      <p:sp>
        <p:nvSpPr>
          <p:cNvPr id="5" name="Rectangle 4">
            <a:extLst>
              <a:ext uri="{FF2B5EF4-FFF2-40B4-BE49-F238E27FC236}">
                <a16:creationId xmlns:a16="http://schemas.microsoft.com/office/drawing/2014/main" id="{B6132FF9-46C0-1F05-B1AE-42B9DB4E70EA}"/>
              </a:ext>
            </a:extLst>
          </p:cNvPr>
          <p:cNvSpPr/>
          <p:nvPr/>
        </p:nvSpPr>
        <p:spPr>
          <a:xfrm>
            <a:off x="1249881" y="2516510"/>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Local</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Web</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server</a:t>
            </a:r>
          </a:p>
        </p:txBody>
      </p:sp>
      <p:sp>
        <p:nvSpPr>
          <p:cNvPr id="6" name="Rectangle 5">
            <a:extLst>
              <a:ext uri="{FF2B5EF4-FFF2-40B4-BE49-F238E27FC236}">
                <a16:creationId xmlns:a16="http://schemas.microsoft.com/office/drawing/2014/main" id="{F6CC05B5-1A5E-C70E-B72C-739E508E22F2}"/>
              </a:ext>
            </a:extLst>
          </p:cNvPr>
          <p:cNvSpPr/>
          <p:nvPr/>
        </p:nvSpPr>
        <p:spPr>
          <a:xfrm>
            <a:off x="8440469" y="1921199"/>
            <a:ext cx="1257302" cy="563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Calibri"/>
                <a:ea typeface="+mn-ea"/>
                <a:cs typeface="+mn-cs"/>
              </a:rPr>
              <a:t>FIREWALL</a:t>
            </a:r>
          </a:p>
        </p:txBody>
      </p:sp>
      <p:sp>
        <p:nvSpPr>
          <p:cNvPr id="9" name="Rectangle 8">
            <a:extLst>
              <a:ext uri="{FF2B5EF4-FFF2-40B4-BE49-F238E27FC236}">
                <a16:creationId xmlns:a16="http://schemas.microsoft.com/office/drawing/2014/main" id="{8461B36C-FA93-A86A-03D9-5CAD75776B9C}"/>
              </a:ext>
            </a:extLst>
          </p:cNvPr>
          <p:cNvSpPr/>
          <p:nvPr/>
        </p:nvSpPr>
        <p:spPr>
          <a:xfrm>
            <a:off x="8440469" y="2211712"/>
            <a:ext cx="76200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648B9AD7-3395-C0F2-3CCA-B2142BE356B0}"/>
              </a:ext>
            </a:extLst>
          </p:cNvPr>
          <p:cNvSpPr/>
          <p:nvPr/>
        </p:nvSpPr>
        <p:spPr>
          <a:xfrm>
            <a:off x="9175800" y="2626049"/>
            <a:ext cx="495302"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C37FC8C-9440-2FCE-B9AE-43ED55EFEFBE}"/>
              </a:ext>
            </a:extLst>
          </p:cNvPr>
          <p:cNvSpPr/>
          <p:nvPr/>
        </p:nvSpPr>
        <p:spPr>
          <a:xfrm>
            <a:off x="8440469" y="2973712"/>
            <a:ext cx="20955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7" name="Picture 16" descr="A green and white flag&#10;&#10;Description automatically generated with low confidence">
            <a:extLst>
              <a:ext uri="{FF2B5EF4-FFF2-40B4-BE49-F238E27FC236}">
                <a16:creationId xmlns:a16="http://schemas.microsoft.com/office/drawing/2014/main" id="{2B6782DB-6731-E47B-6155-E320C2BFD2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8996" y="2762946"/>
            <a:ext cx="662217" cy="576000"/>
          </a:xfrm>
          <a:prstGeom prst="rect">
            <a:avLst/>
          </a:prstGeom>
        </p:spPr>
      </p:pic>
      <p:pic>
        <p:nvPicPr>
          <p:cNvPr id="21" name="Picture 20" descr="A picture containing aircraft&#10;&#10;Description automatically generated">
            <a:extLst>
              <a:ext uri="{FF2B5EF4-FFF2-40B4-BE49-F238E27FC236}">
                <a16:creationId xmlns:a16="http://schemas.microsoft.com/office/drawing/2014/main" id="{D541EE9F-B049-FEFA-A2E4-8F0282F6EA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35015" y="3622944"/>
            <a:ext cx="731377" cy="468000"/>
          </a:xfrm>
          <a:prstGeom prst="rect">
            <a:avLst/>
          </a:prstGeom>
        </p:spPr>
      </p:pic>
      <p:pic>
        <p:nvPicPr>
          <p:cNvPr id="23" name="Picture 22" descr="Icon&#10;&#10;Description automatically generated">
            <a:extLst>
              <a:ext uri="{FF2B5EF4-FFF2-40B4-BE49-F238E27FC236}">
                <a16:creationId xmlns:a16="http://schemas.microsoft.com/office/drawing/2014/main" id="{E1A696C5-ABB5-74B2-54A9-30B1CE1A93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8775" y="3576906"/>
            <a:ext cx="664051" cy="576000"/>
          </a:xfrm>
          <a:prstGeom prst="rect">
            <a:avLst/>
          </a:prstGeom>
        </p:spPr>
      </p:pic>
      <p:pic>
        <p:nvPicPr>
          <p:cNvPr id="25" name="Picture 24" descr="Logo&#10;&#10;Description automatically generated">
            <a:extLst>
              <a:ext uri="{FF2B5EF4-FFF2-40B4-BE49-F238E27FC236}">
                <a16:creationId xmlns:a16="http://schemas.microsoft.com/office/drawing/2014/main" id="{0AFD357A-9C81-3310-70C6-402B00E280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89574" y="2714434"/>
            <a:ext cx="582454" cy="576000"/>
          </a:xfrm>
          <a:prstGeom prst="rect">
            <a:avLst/>
          </a:prstGeom>
        </p:spPr>
      </p:pic>
      <p:pic>
        <p:nvPicPr>
          <p:cNvPr id="29" name="Picture 28" descr="Icon&#10;&#10;Description automatically generated">
            <a:extLst>
              <a:ext uri="{FF2B5EF4-FFF2-40B4-BE49-F238E27FC236}">
                <a16:creationId xmlns:a16="http://schemas.microsoft.com/office/drawing/2014/main" id="{19B42831-CACD-05C7-32F3-10FBEB4ED4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05320" y="2755726"/>
            <a:ext cx="590769" cy="576000"/>
          </a:xfrm>
          <a:prstGeom prst="rect">
            <a:avLst/>
          </a:prstGeom>
        </p:spPr>
      </p:pic>
      <p:sp>
        <p:nvSpPr>
          <p:cNvPr id="47" name="Rectangle 46">
            <a:extLst>
              <a:ext uri="{FF2B5EF4-FFF2-40B4-BE49-F238E27FC236}">
                <a16:creationId xmlns:a16="http://schemas.microsoft.com/office/drawing/2014/main" id="{56C5240F-330B-EFDB-AF46-91F4D77301CB}"/>
              </a:ext>
            </a:extLst>
          </p:cNvPr>
          <p:cNvSpPr/>
          <p:nvPr/>
        </p:nvSpPr>
        <p:spPr>
          <a:xfrm>
            <a:off x="9130080" y="6576813"/>
            <a:ext cx="567691"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3" descr="A picture containing graphical user interface&#10;&#10;Description automatically generated">
            <a:extLst>
              <a:ext uri="{FF2B5EF4-FFF2-40B4-BE49-F238E27FC236}">
                <a16:creationId xmlns:a16="http://schemas.microsoft.com/office/drawing/2014/main" id="{DE87E705-6367-C64C-5026-BE9A21804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14" name="Picture 6" descr="A picture containing graphical user interface&#10;&#10;Description automatically generated">
            <a:extLst>
              <a:ext uri="{FF2B5EF4-FFF2-40B4-BE49-F238E27FC236}">
                <a16:creationId xmlns:a16="http://schemas.microsoft.com/office/drawing/2014/main" id="{EFB9DBF5-1FC2-274D-F057-4A28252AACCE}"/>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16" name="Picture 7" descr="A picture containing graphical user interface&#10;&#10;Description automatically generated">
            <a:extLst>
              <a:ext uri="{FF2B5EF4-FFF2-40B4-BE49-F238E27FC236}">
                <a16:creationId xmlns:a16="http://schemas.microsoft.com/office/drawing/2014/main" id="{CF81BBFC-1339-FBFB-498F-5DA989DA48D2}"/>
              </a:ext>
            </a:extLst>
          </p:cNvPr>
          <p:cNvPicPr>
            <a:picLocks noChangeAspect="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9" name="Graphic 5" descr="Sailboat with solid fill">
            <a:extLst>
              <a:ext uri="{FF2B5EF4-FFF2-40B4-BE49-F238E27FC236}">
                <a16:creationId xmlns:a16="http://schemas.microsoft.com/office/drawing/2014/main" id="{D6DBC356-13CD-893F-AAE1-4D448408E9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23118" y="8775330"/>
            <a:ext cx="1024386" cy="1024385"/>
          </a:xfrm>
          <a:prstGeom prst="rect">
            <a:avLst/>
          </a:prstGeom>
        </p:spPr>
      </p:pic>
      <p:sp>
        <p:nvSpPr>
          <p:cNvPr id="35" name="Title 1">
            <a:extLst>
              <a:ext uri="{FF2B5EF4-FFF2-40B4-BE49-F238E27FC236}">
                <a16:creationId xmlns:a16="http://schemas.microsoft.com/office/drawing/2014/main" id="{EF45F6DE-A674-9F8C-E11E-12DB9FD105FD}"/>
              </a:ext>
            </a:extLst>
          </p:cNvPr>
          <p:cNvSpPr txBox="1">
            <a:spLocks/>
          </p:cNvSpPr>
          <p:nvPr/>
        </p:nvSpPr>
        <p:spPr>
          <a:xfrm>
            <a:off x="9565895" y="323790"/>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a:ln>
                  <a:noFill/>
                </a:ln>
                <a:solidFill>
                  <a:prstClr val="black"/>
                </a:solidFill>
                <a:effectLst/>
                <a:uLnTx/>
                <a:uFillTx/>
                <a:latin typeface="Calibri"/>
                <a:ea typeface="+mj-ea"/>
                <a:cs typeface="+mj-cs"/>
              </a:rPr>
              <a:t>Teams developer setup</a:t>
            </a:r>
          </a:p>
        </p:txBody>
      </p:sp>
      <p:cxnSp>
        <p:nvCxnSpPr>
          <p:cNvPr id="37" name="Connecteur droit avec flèche 36">
            <a:extLst>
              <a:ext uri="{FF2B5EF4-FFF2-40B4-BE49-F238E27FC236}">
                <a16:creationId xmlns:a16="http://schemas.microsoft.com/office/drawing/2014/main" id="{2A99356D-13C2-D493-C076-FB8823132180}"/>
              </a:ext>
            </a:extLst>
          </p:cNvPr>
          <p:cNvCxnSpPr>
            <a:cxnSpLocks/>
          </p:cNvCxnSpPr>
          <p:nvPr/>
        </p:nvCxnSpPr>
        <p:spPr>
          <a:xfrm>
            <a:off x="3970005" y="3099166"/>
            <a:ext cx="7200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53" name="Picture 20" descr="Microsoft Teams — Wikipédia">
            <a:extLst>
              <a:ext uri="{FF2B5EF4-FFF2-40B4-BE49-F238E27FC236}">
                <a16:creationId xmlns:a16="http://schemas.microsoft.com/office/drawing/2014/main" id="{F316FA39-3A5B-6A60-8350-106098195F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6635" y="4799133"/>
            <a:ext cx="787310" cy="732224"/>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F4A5AA31-FF09-3B2B-7F5A-7968A0C66466}"/>
              </a:ext>
            </a:extLst>
          </p:cNvPr>
          <p:cNvSpPr/>
          <p:nvPr/>
        </p:nvSpPr>
        <p:spPr>
          <a:xfrm>
            <a:off x="11208390" y="2516511"/>
            <a:ext cx="2667000" cy="1752599"/>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Graph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p:txBody>
      </p:sp>
      <p:pic>
        <p:nvPicPr>
          <p:cNvPr id="80" name="Picture 2">
            <a:extLst>
              <a:ext uri="{FF2B5EF4-FFF2-40B4-BE49-F238E27FC236}">
                <a16:creationId xmlns:a16="http://schemas.microsoft.com/office/drawing/2014/main" id="{A45D74F8-8C01-053F-FA76-F45E74330F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20018" y="3542692"/>
            <a:ext cx="622703" cy="540000"/>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29">
            <a:extLst>
              <a:ext uri="{FF2B5EF4-FFF2-40B4-BE49-F238E27FC236}">
                <a16:creationId xmlns:a16="http://schemas.microsoft.com/office/drawing/2014/main" id="{0AA09A05-19CD-651D-7A3C-F21C21E6E328}"/>
              </a:ext>
            </a:extLst>
          </p:cNvPr>
          <p:cNvSpPr txBox="1"/>
          <p:nvPr/>
        </p:nvSpPr>
        <p:spPr>
          <a:xfrm>
            <a:off x="13977144" y="2051447"/>
            <a:ext cx="341164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Microsoft 365 Data</a:t>
            </a:r>
          </a:p>
        </p:txBody>
      </p:sp>
      <p:pic>
        <p:nvPicPr>
          <p:cNvPr id="91" name="Picture 20" descr="Microsoft Teams — Wikipédia">
            <a:extLst>
              <a:ext uri="{FF2B5EF4-FFF2-40B4-BE49-F238E27FC236}">
                <a16:creationId xmlns:a16="http://schemas.microsoft.com/office/drawing/2014/main" id="{2DC17971-0E92-DD68-F799-807C4E376A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48547" y="3568944"/>
            <a:ext cx="619333" cy="576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0">
            <a:extLst>
              <a:ext uri="{FF2B5EF4-FFF2-40B4-BE49-F238E27FC236}">
                <a16:creationId xmlns:a16="http://schemas.microsoft.com/office/drawing/2014/main" id="{85DFC8E4-79D8-9E49-E47B-F472A146EDA1}"/>
              </a:ext>
            </a:extLst>
          </p:cNvPr>
          <p:cNvSpPr txBox="1"/>
          <p:nvPr/>
        </p:nvSpPr>
        <p:spPr>
          <a:xfrm>
            <a:off x="6820203" y="7641460"/>
            <a:ext cx="753574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To make this work we need: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HTTPS termination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Valid host name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Easy mobile testing</a:t>
            </a:r>
          </a:p>
        </p:txBody>
      </p:sp>
      <p:pic>
        <p:nvPicPr>
          <p:cNvPr id="8" name="Graphic 21" descr="Robot outline">
            <a:extLst>
              <a:ext uri="{FF2B5EF4-FFF2-40B4-BE49-F238E27FC236}">
                <a16:creationId xmlns:a16="http://schemas.microsoft.com/office/drawing/2014/main" id="{9CC4B1D1-7752-4A61-3D9F-7D10CCCD482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4851" y="3426978"/>
            <a:ext cx="709642" cy="709642"/>
          </a:xfrm>
          <a:prstGeom prst="rect">
            <a:avLst/>
          </a:prstGeom>
        </p:spPr>
      </p:pic>
      <p:grpSp>
        <p:nvGrpSpPr>
          <p:cNvPr id="22" name="Graphique 14">
            <a:extLst>
              <a:ext uri="{FF2B5EF4-FFF2-40B4-BE49-F238E27FC236}">
                <a16:creationId xmlns:a16="http://schemas.microsoft.com/office/drawing/2014/main" id="{F19A0A18-6F35-D7A2-51A2-0FE6EAA26799}"/>
              </a:ext>
            </a:extLst>
          </p:cNvPr>
          <p:cNvGrpSpPr/>
          <p:nvPr/>
        </p:nvGrpSpPr>
        <p:grpSpPr>
          <a:xfrm>
            <a:off x="2913435" y="2716233"/>
            <a:ext cx="752652" cy="605089"/>
            <a:chOff x="3192305" y="6174920"/>
            <a:chExt cx="1415002" cy="1137581"/>
          </a:xfrm>
        </p:grpSpPr>
        <p:sp>
          <p:nvSpPr>
            <p:cNvPr id="24" name="Forme libre : forme 23">
              <a:extLst>
                <a:ext uri="{FF2B5EF4-FFF2-40B4-BE49-F238E27FC236}">
                  <a16:creationId xmlns:a16="http://schemas.microsoft.com/office/drawing/2014/main" id="{4C9F3D26-F8FE-229E-7973-FE8B22B666DF}"/>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orme libre : forme 25">
              <a:extLst>
                <a:ext uri="{FF2B5EF4-FFF2-40B4-BE49-F238E27FC236}">
                  <a16:creationId xmlns:a16="http://schemas.microsoft.com/office/drawing/2014/main" id="{79EBBF23-E0A5-4CFA-2D85-F814FD2A3576}"/>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orme libre : forme 26">
              <a:extLst>
                <a:ext uri="{FF2B5EF4-FFF2-40B4-BE49-F238E27FC236}">
                  <a16:creationId xmlns:a16="http://schemas.microsoft.com/office/drawing/2014/main" id="{269BF656-EBBC-AB24-5E88-9539C0F9BEA2}"/>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orme libre : forme 27">
              <a:extLst>
                <a:ext uri="{FF2B5EF4-FFF2-40B4-BE49-F238E27FC236}">
                  <a16:creationId xmlns:a16="http://schemas.microsoft.com/office/drawing/2014/main" id="{24A890A4-FF39-CE4B-3F4B-C55FE8D62BB0}"/>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orme libre : forme 29">
              <a:extLst>
                <a:ext uri="{FF2B5EF4-FFF2-40B4-BE49-F238E27FC236}">
                  <a16:creationId xmlns:a16="http://schemas.microsoft.com/office/drawing/2014/main" id="{F73461EA-EFF5-112E-344F-063847435B20}"/>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orme libre : forme 30">
              <a:extLst>
                <a:ext uri="{FF2B5EF4-FFF2-40B4-BE49-F238E27FC236}">
                  <a16:creationId xmlns:a16="http://schemas.microsoft.com/office/drawing/2014/main" id="{45C96C7E-8F87-7B02-6932-15FDEED27B0A}"/>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Forme libre : forme 31">
              <a:extLst>
                <a:ext uri="{FF2B5EF4-FFF2-40B4-BE49-F238E27FC236}">
                  <a16:creationId xmlns:a16="http://schemas.microsoft.com/office/drawing/2014/main" id="{06146E77-175F-9D10-F328-215E831A3E4F}"/>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4" name="Graphic 21" descr="Robot outline">
            <a:extLst>
              <a:ext uri="{FF2B5EF4-FFF2-40B4-BE49-F238E27FC236}">
                <a16:creationId xmlns:a16="http://schemas.microsoft.com/office/drawing/2014/main" id="{CC3E77B6-950A-082F-FB17-BEC96AC3E9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48806" y="8824606"/>
            <a:ext cx="709642" cy="709642"/>
          </a:xfrm>
          <a:prstGeom prst="rect">
            <a:avLst/>
          </a:prstGeom>
        </p:spPr>
      </p:pic>
      <p:grpSp>
        <p:nvGrpSpPr>
          <p:cNvPr id="36" name="Graphique 14">
            <a:extLst>
              <a:ext uri="{FF2B5EF4-FFF2-40B4-BE49-F238E27FC236}">
                <a16:creationId xmlns:a16="http://schemas.microsoft.com/office/drawing/2014/main" id="{5A2E855E-B994-11AA-D8D0-0A0B47B755FA}"/>
              </a:ext>
            </a:extLst>
          </p:cNvPr>
          <p:cNvGrpSpPr/>
          <p:nvPr/>
        </p:nvGrpSpPr>
        <p:grpSpPr>
          <a:xfrm>
            <a:off x="1247390" y="8113861"/>
            <a:ext cx="752652" cy="605089"/>
            <a:chOff x="3192305" y="6174920"/>
            <a:chExt cx="1415002" cy="1137581"/>
          </a:xfrm>
        </p:grpSpPr>
        <p:sp>
          <p:nvSpPr>
            <p:cNvPr id="38" name="Forme libre : forme 37">
              <a:extLst>
                <a:ext uri="{FF2B5EF4-FFF2-40B4-BE49-F238E27FC236}">
                  <a16:creationId xmlns:a16="http://schemas.microsoft.com/office/drawing/2014/main" id="{B72417FB-4C1F-0486-C3F1-BA3D27E38F5B}"/>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Forme libre : forme 38">
              <a:extLst>
                <a:ext uri="{FF2B5EF4-FFF2-40B4-BE49-F238E27FC236}">
                  <a16:creationId xmlns:a16="http://schemas.microsoft.com/office/drawing/2014/main" id="{8386F5FB-A1CF-EEDD-23C4-2BE2DAA58A30}"/>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Forme libre : forme 39">
              <a:extLst>
                <a:ext uri="{FF2B5EF4-FFF2-40B4-BE49-F238E27FC236}">
                  <a16:creationId xmlns:a16="http://schemas.microsoft.com/office/drawing/2014/main" id="{167FF5D2-97F5-0C5B-B5E4-907A8D9DD53C}"/>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orme libre : forme 40">
              <a:extLst>
                <a:ext uri="{FF2B5EF4-FFF2-40B4-BE49-F238E27FC236}">
                  <a16:creationId xmlns:a16="http://schemas.microsoft.com/office/drawing/2014/main" id="{DDBED6FD-61B3-4F38-9498-635F788843B3}"/>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Forme libre : forme 41">
              <a:extLst>
                <a:ext uri="{FF2B5EF4-FFF2-40B4-BE49-F238E27FC236}">
                  <a16:creationId xmlns:a16="http://schemas.microsoft.com/office/drawing/2014/main" id="{0FF4F1B4-0ED6-4BFC-6C90-BA98195217F1}"/>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Forme libre : forme 42">
              <a:extLst>
                <a:ext uri="{FF2B5EF4-FFF2-40B4-BE49-F238E27FC236}">
                  <a16:creationId xmlns:a16="http://schemas.microsoft.com/office/drawing/2014/main" id="{5C96E59B-E443-1842-5255-104552DAD1FC}"/>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Forme libre : forme 43">
              <a:extLst>
                <a:ext uri="{FF2B5EF4-FFF2-40B4-BE49-F238E27FC236}">
                  <a16:creationId xmlns:a16="http://schemas.microsoft.com/office/drawing/2014/main" id="{EF9D4DAB-215E-47AB-AEB1-52144619D6D8}"/>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TextBox 10">
            <a:extLst>
              <a:ext uri="{FF2B5EF4-FFF2-40B4-BE49-F238E27FC236}">
                <a16:creationId xmlns:a16="http://schemas.microsoft.com/office/drawing/2014/main" id="{4853B9C7-2F4D-3191-28E4-E184F567AF4C}"/>
              </a:ext>
            </a:extLst>
          </p:cNvPr>
          <p:cNvSpPr txBox="1"/>
          <p:nvPr/>
        </p:nvSpPr>
        <p:spPr>
          <a:xfrm>
            <a:off x="2058756" y="8120737"/>
            <a:ext cx="31489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bot app</a:t>
            </a:r>
          </a:p>
        </p:txBody>
      </p:sp>
      <p:sp>
        <p:nvSpPr>
          <p:cNvPr id="49" name="TextBox 10">
            <a:extLst>
              <a:ext uri="{FF2B5EF4-FFF2-40B4-BE49-F238E27FC236}">
                <a16:creationId xmlns:a16="http://schemas.microsoft.com/office/drawing/2014/main" id="{31E6FE1A-2C0F-E2F9-FCA3-BDD3B9E84AD8}"/>
              </a:ext>
            </a:extLst>
          </p:cNvPr>
          <p:cNvSpPr txBox="1"/>
          <p:nvPr/>
        </p:nvSpPr>
        <p:spPr>
          <a:xfrm>
            <a:off x="4160193" y="2523475"/>
            <a:ext cx="390253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 / graph.com</a:t>
            </a:r>
          </a:p>
        </p:txBody>
      </p:sp>
      <p:sp>
        <p:nvSpPr>
          <p:cNvPr id="50" name="TextBox 10">
            <a:extLst>
              <a:ext uri="{FF2B5EF4-FFF2-40B4-BE49-F238E27FC236}">
                <a16:creationId xmlns:a16="http://schemas.microsoft.com/office/drawing/2014/main" id="{32514EDF-9162-9BDC-594E-E340FA9AAB6D}"/>
              </a:ext>
            </a:extLst>
          </p:cNvPr>
          <p:cNvSpPr txBox="1"/>
          <p:nvPr/>
        </p:nvSpPr>
        <p:spPr>
          <a:xfrm>
            <a:off x="3667256" y="3300489"/>
            <a:ext cx="350434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 / 3978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 localhost</a:t>
            </a:r>
          </a:p>
        </p:txBody>
      </p:sp>
      <p:sp>
        <p:nvSpPr>
          <p:cNvPr id="7" name="Rectangle 6">
            <a:extLst>
              <a:ext uri="{FF2B5EF4-FFF2-40B4-BE49-F238E27FC236}">
                <a16:creationId xmlns:a16="http://schemas.microsoft.com/office/drawing/2014/main" id="{1CACCCC1-6F5A-EA50-E84D-03D26BEB36E9}"/>
              </a:ext>
            </a:extLst>
          </p:cNvPr>
          <p:cNvSpPr/>
          <p:nvPr/>
        </p:nvSpPr>
        <p:spPr>
          <a:xfrm>
            <a:off x="11208389" y="518351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Bot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libri"/>
              <a:ea typeface="+mn-ea"/>
              <a:cs typeface="+mn-cs"/>
            </a:endParaRPr>
          </a:p>
        </p:txBody>
      </p:sp>
      <p:pic>
        <p:nvPicPr>
          <p:cNvPr id="15" name="Graphique 80">
            <a:extLst>
              <a:ext uri="{FF2B5EF4-FFF2-40B4-BE49-F238E27FC236}">
                <a16:creationId xmlns:a16="http://schemas.microsoft.com/office/drawing/2014/main" id="{56426076-0EA7-134E-D7B6-AD10FE76079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2239347" y="6081213"/>
            <a:ext cx="648000" cy="648000"/>
          </a:xfrm>
          <a:prstGeom prst="rect">
            <a:avLst/>
          </a:prstGeom>
        </p:spPr>
      </p:pic>
      <p:cxnSp>
        <p:nvCxnSpPr>
          <p:cNvPr id="51" name="Connecteur droit avec flèche 50">
            <a:extLst>
              <a:ext uri="{FF2B5EF4-FFF2-40B4-BE49-F238E27FC236}">
                <a16:creationId xmlns:a16="http://schemas.microsoft.com/office/drawing/2014/main" id="{EFD9C36C-3A46-1B3F-E06B-80F8C1D041F7}"/>
              </a:ext>
            </a:extLst>
          </p:cNvPr>
          <p:cNvCxnSpPr>
            <a:cxnSpLocks/>
          </p:cNvCxnSpPr>
          <p:nvPr/>
        </p:nvCxnSpPr>
        <p:spPr>
          <a:xfrm>
            <a:off x="3977909" y="6602575"/>
            <a:ext cx="7200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2" name="TextBox 10">
            <a:extLst>
              <a:ext uri="{FF2B5EF4-FFF2-40B4-BE49-F238E27FC236}">
                <a16:creationId xmlns:a16="http://schemas.microsoft.com/office/drawing/2014/main" id="{4D2766B6-4213-2EBA-B575-AF254F8DD7F9}"/>
              </a:ext>
            </a:extLst>
          </p:cNvPr>
          <p:cNvSpPr txBox="1"/>
          <p:nvPr/>
        </p:nvSpPr>
        <p:spPr>
          <a:xfrm>
            <a:off x="4602069" y="6059812"/>
            <a:ext cx="4319873"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 / smba</a:t>
            </a:r>
          </a:p>
        </p:txBody>
      </p:sp>
      <p:sp>
        <p:nvSpPr>
          <p:cNvPr id="62" name="TextBox 10">
            <a:extLst>
              <a:ext uri="{FF2B5EF4-FFF2-40B4-BE49-F238E27FC236}">
                <a16:creationId xmlns:a16="http://schemas.microsoft.com/office/drawing/2014/main" id="{48309ABE-D3AA-6229-A99C-07EBBA9EC37F}"/>
              </a:ext>
            </a:extLst>
          </p:cNvPr>
          <p:cNvSpPr txBox="1"/>
          <p:nvPr/>
        </p:nvSpPr>
        <p:spPr>
          <a:xfrm>
            <a:off x="6828267" y="9334909"/>
            <a:ext cx="7535748"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Tunnel for access by Microsoft Bot Framework</a:t>
            </a:r>
          </a:p>
        </p:txBody>
      </p:sp>
      <p:grpSp>
        <p:nvGrpSpPr>
          <p:cNvPr id="79" name="Groupe 78">
            <a:extLst>
              <a:ext uri="{FF2B5EF4-FFF2-40B4-BE49-F238E27FC236}">
                <a16:creationId xmlns:a16="http://schemas.microsoft.com/office/drawing/2014/main" id="{534BDD9F-19BF-F8DA-ACC5-BB41501286FF}"/>
              </a:ext>
            </a:extLst>
          </p:cNvPr>
          <p:cNvGrpSpPr/>
          <p:nvPr/>
        </p:nvGrpSpPr>
        <p:grpSpPr>
          <a:xfrm>
            <a:off x="7015658" y="3533710"/>
            <a:ext cx="2998815" cy="551988"/>
            <a:chOff x="7015658" y="3736906"/>
            <a:chExt cx="2998815" cy="551988"/>
          </a:xfrm>
        </p:grpSpPr>
        <p:sp>
          <p:nvSpPr>
            <p:cNvPr id="13" name="Rectangle 12">
              <a:extLst>
                <a:ext uri="{FF2B5EF4-FFF2-40B4-BE49-F238E27FC236}">
                  <a16:creationId xmlns:a16="http://schemas.microsoft.com/office/drawing/2014/main" id="{87193B23-288F-B2F5-40AE-896C9BFB8C95}"/>
                </a:ext>
              </a:extLst>
            </p:cNvPr>
            <p:cNvSpPr/>
            <p:nvPr/>
          </p:nvSpPr>
          <p:spPr>
            <a:xfrm>
              <a:off x="7205084" y="3736906"/>
              <a:ext cx="2636219" cy="549505"/>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6" name="Oval 37">
              <a:extLst>
                <a:ext uri="{FF2B5EF4-FFF2-40B4-BE49-F238E27FC236}">
                  <a16:creationId xmlns:a16="http://schemas.microsoft.com/office/drawing/2014/main" id="{D831173B-0CBF-3F9A-B2F1-93D4C87DC6BC}"/>
                </a:ext>
              </a:extLst>
            </p:cNvPr>
            <p:cNvSpPr/>
            <p:nvPr/>
          </p:nvSpPr>
          <p:spPr>
            <a:xfrm>
              <a:off x="7015658" y="3736906"/>
              <a:ext cx="383059" cy="54984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rganigramme : Stockage à accès direct 76">
              <a:extLst>
                <a:ext uri="{FF2B5EF4-FFF2-40B4-BE49-F238E27FC236}">
                  <a16:creationId xmlns:a16="http://schemas.microsoft.com/office/drawing/2014/main" id="{789038FD-BAE0-7132-9895-CF2B4D6767D4}"/>
                </a:ext>
              </a:extLst>
            </p:cNvPr>
            <p:cNvSpPr/>
            <p:nvPr/>
          </p:nvSpPr>
          <p:spPr>
            <a:xfrm rot="10800000">
              <a:off x="8716777" y="3738094"/>
              <a:ext cx="1297696" cy="550800"/>
            </a:xfrm>
            <a:prstGeom prst="flowChartMagneticDrum">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8A3FE50-FA10-552D-FE35-758A9B7D3A4A}"/>
                </a:ext>
              </a:extLst>
            </p:cNvPr>
            <p:cNvSpPr/>
            <p:nvPr/>
          </p:nvSpPr>
          <p:spPr>
            <a:xfrm>
              <a:off x="7554686" y="3754049"/>
              <a:ext cx="2160091" cy="522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ngrok tunnel</a:t>
              </a:r>
            </a:p>
          </p:txBody>
        </p:sp>
      </p:grpSp>
      <p:grpSp>
        <p:nvGrpSpPr>
          <p:cNvPr id="99" name="Groupe 98">
            <a:extLst>
              <a:ext uri="{FF2B5EF4-FFF2-40B4-BE49-F238E27FC236}">
                <a16:creationId xmlns:a16="http://schemas.microsoft.com/office/drawing/2014/main" id="{C076C1FD-73BF-49F8-1E30-69F3F530867D}"/>
              </a:ext>
            </a:extLst>
          </p:cNvPr>
          <p:cNvGrpSpPr/>
          <p:nvPr/>
        </p:nvGrpSpPr>
        <p:grpSpPr>
          <a:xfrm>
            <a:off x="3944668" y="3788679"/>
            <a:ext cx="6818867" cy="2165748"/>
            <a:chOff x="3944668" y="3991875"/>
            <a:chExt cx="6818867" cy="2165748"/>
          </a:xfrm>
        </p:grpSpPr>
        <p:sp>
          <p:nvSpPr>
            <p:cNvPr id="58" name="Partial Circle 57">
              <a:extLst>
                <a:ext uri="{FF2B5EF4-FFF2-40B4-BE49-F238E27FC236}">
                  <a16:creationId xmlns:a16="http://schemas.microsoft.com/office/drawing/2014/main" id="{8A9851E8-89D7-475A-0DAE-6E6ABEF169F3}"/>
                </a:ext>
              </a:extLst>
            </p:cNvPr>
            <p:cNvSpPr/>
            <p:nvPr/>
          </p:nvSpPr>
          <p:spPr>
            <a:xfrm>
              <a:off x="9508782" y="3996326"/>
              <a:ext cx="1254753" cy="2161297"/>
            </a:xfrm>
            <a:prstGeom prst="pie">
              <a:avLst>
                <a:gd name="adj1" fmla="val 16204998"/>
                <a:gd name="adj2" fmla="val 5403217"/>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AF4C6A6F-5E67-7B54-7F93-DDC9910F0484}"/>
                </a:ext>
              </a:extLst>
            </p:cNvPr>
            <p:cNvSpPr/>
            <p:nvPr/>
          </p:nvSpPr>
          <p:spPr>
            <a:xfrm>
              <a:off x="10081912" y="4022381"/>
              <a:ext cx="115983" cy="2088000"/>
            </a:xfrm>
            <a:prstGeom prst="rect">
              <a:avLst/>
            </a:prstGeom>
            <a:solidFill>
              <a:srgbClr val="8EB7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Connecteur droit avec flèche 32">
              <a:extLst>
                <a:ext uri="{FF2B5EF4-FFF2-40B4-BE49-F238E27FC236}">
                  <a16:creationId xmlns:a16="http://schemas.microsoft.com/office/drawing/2014/main" id="{272E590A-61D8-89B4-A5F8-C154D0DEC4E1}"/>
                </a:ext>
              </a:extLst>
            </p:cNvPr>
            <p:cNvCxnSpPr>
              <a:cxnSpLocks/>
            </p:cNvCxnSpPr>
            <p:nvPr/>
          </p:nvCxnSpPr>
          <p:spPr>
            <a:xfrm flipH="1">
              <a:off x="3944668" y="6155886"/>
              <a:ext cx="6156000" cy="0"/>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Connecteur droit avec flèche 74">
              <a:extLst>
                <a:ext uri="{FF2B5EF4-FFF2-40B4-BE49-F238E27FC236}">
                  <a16:creationId xmlns:a16="http://schemas.microsoft.com/office/drawing/2014/main" id="{AEB41738-32B9-D1D6-4EA8-2C6E5F02B371}"/>
                </a:ext>
              </a:extLst>
            </p:cNvPr>
            <p:cNvCxnSpPr>
              <a:cxnSpLocks/>
            </p:cNvCxnSpPr>
            <p:nvPr/>
          </p:nvCxnSpPr>
          <p:spPr>
            <a:xfrm flipH="1">
              <a:off x="3993916" y="3991875"/>
              <a:ext cx="3384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103" name="Groupe 102">
            <a:extLst>
              <a:ext uri="{FF2B5EF4-FFF2-40B4-BE49-F238E27FC236}">
                <a16:creationId xmlns:a16="http://schemas.microsoft.com/office/drawing/2014/main" id="{A0BA35B0-72EF-6F7C-1923-B4A5D0D86239}"/>
              </a:ext>
            </a:extLst>
          </p:cNvPr>
          <p:cNvGrpSpPr/>
          <p:nvPr/>
        </p:nvGrpSpPr>
        <p:grpSpPr>
          <a:xfrm>
            <a:off x="10047149" y="3778455"/>
            <a:ext cx="1345252" cy="2184104"/>
            <a:chOff x="10047149" y="3981651"/>
            <a:chExt cx="1345252" cy="2184104"/>
          </a:xfrm>
        </p:grpSpPr>
        <p:sp>
          <p:nvSpPr>
            <p:cNvPr id="88" name="Arc 87">
              <a:extLst>
                <a:ext uri="{FF2B5EF4-FFF2-40B4-BE49-F238E27FC236}">
                  <a16:creationId xmlns:a16="http://schemas.microsoft.com/office/drawing/2014/main" id="{29E9AA79-4291-D1B4-F3D9-840DDC9593C2}"/>
                </a:ext>
              </a:extLst>
            </p:cNvPr>
            <p:cNvSpPr/>
            <p:nvPr/>
          </p:nvSpPr>
          <p:spPr>
            <a:xfrm>
              <a:off x="10379701" y="3983014"/>
              <a:ext cx="549893" cy="1061130"/>
            </a:xfrm>
            <a:prstGeom prst="arc">
              <a:avLst>
                <a:gd name="adj1" fmla="val 16199997"/>
                <a:gd name="adj2" fmla="val 0"/>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0" name="Arc 89">
              <a:extLst>
                <a:ext uri="{FF2B5EF4-FFF2-40B4-BE49-F238E27FC236}">
                  <a16:creationId xmlns:a16="http://schemas.microsoft.com/office/drawing/2014/main" id="{80E7BEBF-8F70-2D22-FD6D-DE008912785A}"/>
                </a:ext>
              </a:extLst>
            </p:cNvPr>
            <p:cNvSpPr/>
            <p:nvPr/>
          </p:nvSpPr>
          <p:spPr>
            <a:xfrm flipH="1" flipV="1">
              <a:off x="10937722" y="5104625"/>
              <a:ext cx="454679" cy="1061130"/>
            </a:xfrm>
            <a:prstGeom prst="arc">
              <a:avLst>
                <a:gd name="adj1" fmla="val 16199997"/>
                <a:gd name="adj2" fmla="val 0"/>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93" name="Connecteur droit avec flèche 92">
              <a:extLst>
                <a:ext uri="{FF2B5EF4-FFF2-40B4-BE49-F238E27FC236}">
                  <a16:creationId xmlns:a16="http://schemas.microsoft.com/office/drawing/2014/main" id="{46F1821A-CF94-D7CA-C15A-58260C261B57}"/>
                </a:ext>
              </a:extLst>
            </p:cNvPr>
            <p:cNvCxnSpPr>
              <a:cxnSpLocks/>
            </p:cNvCxnSpPr>
            <p:nvPr/>
          </p:nvCxnSpPr>
          <p:spPr>
            <a:xfrm flipH="1" flipV="1">
              <a:off x="10922483" y="4447130"/>
              <a:ext cx="13217" cy="1224000"/>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Connecteur droit avec flèche 97">
              <a:extLst>
                <a:ext uri="{FF2B5EF4-FFF2-40B4-BE49-F238E27FC236}">
                  <a16:creationId xmlns:a16="http://schemas.microsoft.com/office/drawing/2014/main" id="{2B3419CF-A4D7-6239-150A-C9D5E11E9032}"/>
                </a:ext>
              </a:extLst>
            </p:cNvPr>
            <p:cNvCxnSpPr>
              <a:cxnSpLocks/>
            </p:cNvCxnSpPr>
            <p:nvPr/>
          </p:nvCxnSpPr>
          <p:spPr>
            <a:xfrm rot="16200000" flipH="1" flipV="1">
              <a:off x="10364540" y="3664260"/>
              <a:ext cx="13217" cy="648000"/>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00" name="TextBox 10">
            <a:extLst>
              <a:ext uri="{FF2B5EF4-FFF2-40B4-BE49-F238E27FC236}">
                <a16:creationId xmlns:a16="http://schemas.microsoft.com/office/drawing/2014/main" id="{E65CB3EC-815A-BF56-7D38-3175377D9F35}"/>
              </a:ext>
            </a:extLst>
          </p:cNvPr>
          <p:cNvSpPr txBox="1"/>
          <p:nvPr/>
        </p:nvSpPr>
        <p:spPr>
          <a:xfrm>
            <a:off x="4602463" y="5391951"/>
            <a:ext cx="3705171" cy="523220"/>
          </a:xfrm>
          <a:prstGeom prst="rect">
            <a:avLst/>
          </a:prstGeom>
          <a:noFill/>
        </p:spPr>
        <p:txBody>
          <a:bodyPr wrap="square" rtlCol="0">
            <a:spAutoFit/>
          </a:bodyPr>
          <a:lstStyle/>
          <a:p>
            <a:pPr lvl="0">
              <a:defRPr/>
            </a:pPr>
            <a:r>
              <a:rPr lang="en-US" sz="2800">
                <a:solidFill>
                  <a:prstClr val="white"/>
                </a:solidFill>
              </a:rPr>
              <a:t>HTTPS / 443 / ngrok.io</a:t>
            </a:r>
          </a:p>
        </p:txBody>
      </p:sp>
      <p:sp>
        <p:nvSpPr>
          <p:cNvPr id="101" name="TextBox 10">
            <a:extLst>
              <a:ext uri="{FF2B5EF4-FFF2-40B4-BE49-F238E27FC236}">
                <a16:creationId xmlns:a16="http://schemas.microsoft.com/office/drawing/2014/main" id="{49415BD8-5F83-C67A-6214-634B6C19E512}"/>
              </a:ext>
            </a:extLst>
          </p:cNvPr>
          <p:cNvSpPr txBox="1"/>
          <p:nvPr/>
        </p:nvSpPr>
        <p:spPr>
          <a:xfrm>
            <a:off x="11161748" y="4461098"/>
            <a:ext cx="3572714"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 / ngrok.io</a:t>
            </a:r>
          </a:p>
        </p:txBody>
      </p:sp>
      <p:sp>
        <p:nvSpPr>
          <p:cNvPr id="105" name="TextBox 13">
            <a:extLst>
              <a:ext uri="{FF2B5EF4-FFF2-40B4-BE49-F238E27FC236}">
                <a16:creationId xmlns:a16="http://schemas.microsoft.com/office/drawing/2014/main" id="{82759B0B-BC78-6955-946D-B14EA1AC2DE5}"/>
              </a:ext>
            </a:extLst>
          </p:cNvPr>
          <p:cNvSpPr txBox="1"/>
          <p:nvPr/>
        </p:nvSpPr>
        <p:spPr>
          <a:xfrm>
            <a:off x="14175552" y="5504637"/>
            <a:ext cx="2625151" cy="923330"/>
          </a:xfrm>
          <a:prstGeom prst="rect">
            <a:avLst/>
          </a:prstGeom>
          <a:noFill/>
        </p:spPr>
        <p:txBody>
          <a:bodyPr wrap="square" rtlCol="0">
            <a:spAutoFit/>
          </a:bodyPr>
          <a:lstStyle/>
          <a:p>
            <a:r>
              <a:rPr lang="en-US" i="1"/>
              <a:t>Teams communicates with your app via the Microsoft Bot Service</a:t>
            </a:r>
          </a:p>
        </p:txBody>
      </p:sp>
    </p:spTree>
    <p:extLst>
      <p:ext uri="{BB962C8B-B14F-4D97-AF65-F5344CB8AC3E}">
        <p14:creationId xmlns:p14="http://schemas.microsoft.com/office/powerpoint/2010/main" val="340687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wipe(down)">
                                      <p:cBhvr>
                                        <p:cTn id="12" dur="500"/>
                                        <p:tgtEl>
                                          <p:spTgt spid="99"/>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0"/>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childTnLst>
                          </p:cTn>
                        </p:par>
                        <p:par>
                          <p:cTn id="24" fill="hold">
                            <p:stCondLst>
                              <p:cond delay="500"/>
                            </p:stCondLst>
                            <p:childTnLst>
                              <p:par>
                                <p:cTn id="25" presetID="22" presetClass="entr" presetSubtype="4" fill="hold" nodeType="afterEffect">
                                  <p:stCondLst>
                                    <p:cond delay="25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par>
                          <p:cTn id="28" fill="hold">
                            <p:stCondLst>
                              <p:cond delay="1250"/>
                            </p:stCondLst>
                            <p:childTnLst>
                              <p:par>
                                <p:cTn id="29" presetID="1" presetClass="entr" presetSubtype="0"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100" grpId="0"/>
      <p:bldP spid="10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sp>
        <p:nvSpPr>
          <p:cNvPr id="63" name="Rectangle : coins arrondis 62">
            <a:extLst>
              <a:ext uri="{FF2B5EF4-FFF2-40B4-BE49-F238E27FC236}">
                <a16:creationId xmlns:a16="http://schemas.microsoft.com/office/drawing/2014/main" id="{A6AC329A-15D4-75AC-E5A6-F015AADE0C24}"/>
              </a:ext>
            </a:extLst>
          </p:cNvPr>
          <p:cNvSpPr/>
          <p:nvPr/>
        </p:nvSpPr>
        <p:spPr>
          <a:xfrm>
            <a:off x="561819" y="1921199"/>
            <a:ext cx="7535749" cy="5638799"/>
          </a:xfrm>
          <a:prstGeom prst="roundRect">
            <a:avLst>
              <a:gd name="adj" fmla="val 4663"/>
            </a:avLst>
          </a:prstGeom>
          <a:solidFill>
            <a:srgbClr val="8EB75A"/>
          </a:solidFill>
          <a:ln>
            <a:solidFill>
              <a:srgbClr val="7F2F2D"/>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a:ea typeface="+mn-ea"/>
                <a:cs typeface="+mn-cs"/>
              </a:rPr>
              <a:t>Your computer</a:t>
            </a:r>
          </a:p>
        </p:txBody>
      </p:sp>
      <p:sp>
        <p:nvSpPr>
          <p:cNvPr id="4" name="Rectangle 3">
            <a:extLst>
              <a:ext uri="{FF2B5EF4-FFF2-40B4-BE49-F238E27FC236}">
                <a16:creationId xmlns:a16="http://schemas.microsoft.com/office/drawing/2014/main" id="{EBC83899-73F3-291C-B9D8-56F898DA1023}"/>
              </a:ext>
            </a:extLst>
          </p:cNvPr>
          <p:cNvSpPr/>
          <p:nvPr/>
        </p:nvSpPr>
        <p:spPr>
          <a:xfrm>
            <a:off x="1277669" y="5210192"/>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Teams client</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or</a:t>
            </a:r>
            <a:br>
              <a:rPr kumimoji="0" lang="en-US" sz="2800" b="0" i="0" u="none" strike="noStrike" kern="1200" cap="none" spc="0" normalizeH="0" baseline="0" noProof="0">
                <a:ln>
                  <a:noFill/>
                </a:ln>
                <a:solidFill>
                  <a:srgbClr val="FFFFFF"/>
                </a:solidFill>
                <a:effectLst/>
                <a:uLnTx/>
                <a:uFillTx/>
                <a:latin typeface="Calibri"/>
                <a:ea typeface="+mn-ea"/>
                <a:cs typeface="+mn-cs"/>
              </a:rPr>
            </a:br>
            <a:r>
              <a:rPr kumimoji="0" lang="en-US" sz="2800" b="0" i="0" u="none" strike="noStrike" kern="1200" cap="none" spc="0" normalizeH="0" baseline="0" noProof="0">
                <a:ln>
                  <a:noFill/>
                </a:ln>
                <a:solidFill>
                  <a:srgbClr val="FFFFFF"/>
                </a:solidFill>
                <a:effectLst/>
                <a:uLnTx/>
                <a:uFillTx/>
                <a:latin typeface="Calibri"/>
                <a:ea typeface="+mn-ea"/>
                <a:cs typeface="+mn-cs"/>
              </a:rPr>
              <a:t>web-browser</a:t>
            </a:r>
          </a:p>
        </p:txBody>
      </p:sp>
      <p:sp>
        <p:nvSpPr>
          <p:cNvPr id="5" name="Rectangle 4">
            <a:extLst>
              <a:ext uri="{FF2B5EF4-FFF2-40B4-BE49-F238E27FC236}">
                <a16:creationId xmlns:a16="http://schemas.microsoft.com/office/drawing/2014/main" id="{B6132FF9-46C0-1F05-B1AE-42B9DB4E70EA}"/>
              </a:ext>
            </a:extLst>
          </p:cNvPr>
          <p:cNvSpPr/>
          <p:nvPr/>
        </p:nvSpPr>
        <p:spPr>
          <a:xfrm>
            <a:off x="1249881" y="2516510"/>
            <a:ext cx="2667000" cy="1752600"/>
          </a:xfrm>
          <a:prstGeom prst="rect">
            <a:avLst/>
          </a:prstGeom>
          <a:solidFill>
            <a:srgbClr val="996633"/>
          </a:solidFill>
          <a:ln>
            <a:solidFill>
              <a:srgbClr val="7F2F2D"/>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Local</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Web</a:t>
            </a:r>
          </a:p>
          <a:p>
            <a:pPr marL="0" marR="0" lvl="0" indent="0" algn="l" defTabSz="914400" rtl="0" eaLnBrk="1" fontAlgn="auto" latinLnBrk="0" hangingPunct="1">
              <a:lnSpc>
                <a:spcPct val="100000"/>
              </a:lnSpc>
              <a:spcBef>
                <a:spcPts val="0"/>
              </a:spcBef>
              <a:spcAft>
                <a:spcPts val="0"/>
              </a:spcAft>
              <a:buClrTx/>
              <a:buSzTx/>
              <a:buFontTx/>
              <a:buNone/>
              <a:tabLst>
                <a:tab pos="533400" algn="ctr"/>
              </a:tabLst>
              <a:defRPr/>
            </a:pPr>
            <a:r>
              <a:rPr kumimoji="0" lang="en-US" sz="2800" b="0" i="0" u="none" strike="noStrike" kern="1200" cap="none" spc="0" normalizeH="0" baseline="0" noProof="0">
                <a:ln>
                  <a:noFill/>
                </a:ln>
                <a:solidFill>
                  <a:srgbClr val="FFFFFF"/>
                </a:solidFill>
                <a:effectLst/>
                <a:uLnTx/>
                <a:uFillTx/>
                <a:latin typeface="Calibri"/>
                <a:ea typeface="+mn-ea"/>
                <a:cs typeface="+mn-cs"/>
              </a:rPr>
              <a:t>	server</a:t>
            </a:r>
          </a:p>
        </p:txBody>
      </p:sp>
      <p:sp>
        <p:nvSpPr>
          <p:cNvPr id="6" name="Rectangle 5">
            <a:extLst>
              <a:ext uri="{FF2B5EF4-FFF2-40B4-BE49-F238E27FC236}">
                <a16:creationId xmlns:a16="http://schemas.microsoft.com/office/drawing/2014/main" id="{F6CC05B5-1A5E-C70E-B72C-739E508E22F2}"/>
              </a:ext>
            </a:extLst>
          </p:cNvPr>
          <p:cNvSpPr/>
          <p:nvPr/>
        </p:nvSpPr>
        <p:spPr>
          <a:xfrm>
            <a:off x="8440469" y="1921199"/>
            <a:ext cx="1257302" cy="563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prstClr val="white"/>
                </a:solidFill>
                <a:effectLst/>
                <a:uLnTx/>
                <a:uFillTx/>
                <a:latin typeface="Calibri"/>
                <a:ea typeface="+mn-ea"/>
                <a:cs typeface="+mn-cs"/>
              </a:rPr>
              <a:t>FIREWALL</a:t>
            </a:r>
          </a:p>
        </p:txBody>
      </p:sp>
      <p:sp>
        <p:nvSpPr>
          <p:cNvPr id="9" name="Rectangle 8">
            <a:extLst>
              <a:ext uri="{FF2B5EF4-FFF2-40B4-BE49-F238E27FC236}">
                <a16:creationId xmlns:a16="http://schemas.microsoft.com/office/drawing/2014/main" id="{8461B36C-FA93-A86A-03D9-5CAD75776B9C}"/>
              </a:ext>
            </a:extLst>
          </p:cNvPr>
          <p:cNvSpPr/>
          <p:nvPr/>
        </p:nvSpPr>
        <p:spPr>
          <a:xfrm>
            <a:off x="8440469" y="2211712"/>
            <a:ext cx="76200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648B9AD7-3395-C0F2-3CCA-B2142BE356B0}"/>
              </a:ext>
            </a:extLst>
          </p:cNvPr>
          <p:cNvSpPr/>
          <p:nvPr/>
        </p:nvSpPr>
        <p:spPr>
          <a:xfrm>
            <a:off x="9175800" y="2626049"/>
            <a:ext cx="495302"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EC37FC8C-9440-2FCE-B9AE-43ED55EFEFBE}"/>
              </a:ext>
            </a:extLst>
          </p:cNvPr>
          <p:cNvSpPr/>
          <p:nvPr/>
        </p:nvSpPr>
        <p:spPr>
          <a:xfrm>
            <a:off x="8440469" y="2973712"/>
            <a:ext cx="209550"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56C5240F-330B-EFDB-AF46-91F4D77301CB}"/>
              </a:ext>
            </a:extLst>
          </p:cNvPr>
          <p:cNvSpPr/>
          <p:nvPr/>
        </p:nvSpPr>
        <p:spPr>
          <a:xfrm>
            <a:off x="9130080" y="6576813"/>
            <a:ext cx="567691" cy="304800"/>
          </a:xfrm>
          <a:prstGeom prst="rect">
            <a:avLst/>
          </a:prstGeom>
          <a:solidFill>
            <a:srgbClr val="7F2F2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1" name="Picture 3" descr="A picture containing graphical user interface&#10;&#10;Description automatically generated">
            <a:extLst>
              <a:ext uri="{FF2B5EF4-FFF2-40B4-BE49-F238E27FC236}">
                <a16:creationId xmlns:a16="http://schemas.microsoft.com/office/drawing/2014/main" id="{DE87E705-6367-C64C-5026-BE9A21804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14" name="Picture 6" descr="A picture containing graphical user interface&#10;&#10;Description automatically generated">
            <a:extLst>
              <a:ext uri="{FF2B5EF4-FFF2-40B4-BE49-F238E27FC236}">
                <a16:creationId xmlns:a16="http://schemas.microsoft.com/office/drawing/2014/main" id="{EFB9DBF5-1FC2-274D-F057-4A28252AACCE}"/>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16" name="Picture 7" descr="A picture containing graphical user interface&#10;&#10;Description automatically generated">
            <a:extLst>
              <a:ext uri="{FF2B5EF4-FFF2-40B4-BE49-F238E27FC236}">
                <a16:creationId xmlns:a16="http://schemas.microsoft.com/office/drawing/2014/main" id="{CF81BBFC-1339-FBFB-498F-5DA989DA48D2}"/>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9" name="Graphic 5" descr="Sailboat with solid fill">
            <a:extLst>
              <a:ext uri="{FF2B5EF4-FFF2-40B4-BE49-F238E27FC236}">
                <a16:creationId xmlns:a16="http://schemas.microsoft.com/office/drawing/2014/main" id="{D6DBC356-13CD-893F-AAE1-4D448408E9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35" name="Title 1">
            <a:extLst>
              <a:ext uri="{FF2B5EF4-FFF2-40B4-BE49-F238E27FC236}">
                <a16:creationId xmlns:a16="http://schemas.microsoft.com/office/drawing/2014/main" id="{EF45F6DE-A674-9F8C-E11E-12DB9FD105FD}"/>
              </a:ext>
            </a:extLst>
          </p:cNvPr>
          <p:cNvSpPr txBox="1">
            <a:spLocks/>
          </p:cNvSpPr>
          <p:nvPr/>
        </p:nvSpPr>
        <p:spPr>
          <a:xfrm>
            <a:off x="9565895" y="323790"/>
            <a:ext cx="82296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a:ln>
                  <a:noFill/>
                </a:ln>
                <a:solidFill>
                  <a:prstClr val="black"/>
                </a:solidFill>
                <a:effectLst/>
                <a:uLnTx/>
                <a:uFillTx/>
                <a:latin typeface="Calibri"/>
                <a:ea typeface="+mj-ea"/>
                <a:cs typeface="+mj-cs"/>
              </a:rPr>
              <a:t>Teams developer setup</a:t>
            </a:r>
          </a:p>
        </p:txBody>
      </p:sp>
      <p:pic>
        <p:nvPicPr>
          <p:cNvPr id="53" name="Picture 20" descr="Microsoft Teams — Wikipédia">
            <a:extLst>
              <a:ext uri="{FF2B5EF4-FFF2-40B4-BE49-F238E27FC236}">
                <a16:creationId xmlns:a16="http://schemas.microsoft.com/office/drawing/2014/main" id="{F316FA39-3A5B-6A60-8350-106098195F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635" y="4799133"/>
            <a:ext cx="787310" cy="732224"/>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21" descr="Robot outline">
            <a:extLst>
              <a:ext uri="{FF2B5EF4-FFF2-40B4-BE49-F238E27FC236}">
                <a16:creationId xmlns:a16="http://schemas.microsoft.com/office/drawing/2014/main" id="{9CC4B1D1-7752-4A61-3D9F-7D10CCCD48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14851" y="3426978"/>
            <a:ext cx="709642" cy="709642"/>
          </a:xfrm>
          <a:prstGeom prst="rect">
            <a:avLst/>
          </a:prstGeom>
        </p:spPr>
      </p:pic>
      <p:grpSp>
        <p:nvGrpSpPr>
          <p:cNvPr id="22" name="Graphique 14">
            <a:extLst>
              <a:ext uri="{FF2B5EF4-FFF2-40B4-BE49-F238E27FC236}">
                <a16:creationId xmlns:a16="http://schemas.microsoft.com/office/drawing/2014/main" id="{F19A0A18-6F35-D7A2-51A2-0FE6EAA26799}"/>
              </a:ext>
            </a:extLst>
          </p:cNvPr>
          <p:cNvGrpSpPr/>
          <p:nvPr/>
        </p:nvGrpSpPr>
        <p:grpSpPr>
          <a:xfrm>
            <a:off x="2913435" y="2716233"/>
            <a:ext cx="752652" cy="605089"/>
            <a:chOff x="3192305" y="6174920"/>
            <a:chExt cx="1415002" cy="1137581"/>
          </a:xfrm>
        </p:grpSpPr>
        <p:sp>
          <p:nvSpPr>
            <p:cNvPr id="24" name="Forme libre : forme 23">
              <a:extLst>
                <a:ext uri="{FF2B5EF4-FFF2-40B4-BE49-F238E27FC236}">
                  <a16:creationId xmlns:a16="http://schemas.microsoft.com/office/drawing/2014/main" id="{4C9F3D26-F8FE-229E-7973-FE8B22B666DF}"/>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orme libre : forme 25">
              <a:extLst>
                <a:ext uri="{FF2B5EF4-FFF2-40B4-BE49-F238E27FC236}">
                  <a16:creationId xmlns:a16="http://schemas.microsoft.com/office/drawing/2014/main" id="{79EBBF23-E0A5-4CFA-2D85-F814FD2A3576}"/>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Forme libre : forme 26">
              <a:extLst>
                <a:ext uri="{FF2B5EF4-FFF2-40B4-BE49-F238E27FC236}">
                  <a16:creationId xmlns:a16="http://schemas.microsoft.com/office/drawing/2014/main" id="{269BF656-EBBC-AB24-5E88-9539C0F9BEA2}"/>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orme libre : forme 27">
              <a:extLst>
                <a:ext uri="{FF2B5EF4-FFF2-40B4-BE49-F238E27FC236}">
                  <a16:creationId xmlns:a16="http://schemas.microsoft.com/office/drawing/2014/main" id="{24A890A4-FF39-CE4B-3F4B-C55FE8D62BB0}"/>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orme libre : forme 29">
              <a:extLst>
                <a:ext uri="{FF2B5EF4-FFF2-40B4-BE49-F238E27FC236}">
                  <a16:creationId xmlns:a16="http://schemas.microsoft.com/office/drawing/2014/main" id="{F73461EA-EFF5-112E-344F-063847435B20}"/>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orme libre : forme 30">
              <a:extLst>
                <a:ext uri="{FF2B5EF4-FFF2-40B4-BE49-F238E27FC236}">
                  <a16:creationId xmlns:a16="http://schemas.microsoft.com/office/drawing/2014/main" id="{45C96C7E-8F87-7B02-6932-15FDEED27B0A}"/>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Forme libre : forme 31">
              <a:extLst>
                <a:ext uri="{FF2B5EF4-FFF2-40B4-BE49-F238E27FC236}">
                  <a16:creationId xmlns:a16="http://schemas.microsoft.com/office/drawing/2014/main" id="{06146E77-175F-9D10-F328-215E831A3E4F}"/>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34" name="Graphic 21" descr="Robot outline">
            <a:extLst>
              <a:ext uri="{FF2B5EF4-FFF2-40B4-BE49-F238E27FC236}">
                <a16:creationId xmlns:a16="http://schemas.microsoft.com/office/drawing/2014/main" id="{CC3E77B6-950A-082F-FB17-BEC96AC3E9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48806" y="8824606"/>
            <a:ext cx="709642" cy="709642"/>
          </a:xfrm>
          <a:prstGeom prst="rect">
            <a:avLst/>
          </a:prstGeom>
        </p:spPr>
      </p:pic>
      <p:grpSp>
        <p:nvGrpSpPr>
          <p:cNvPr id="36" name="Graphique 14">
            <a:extLst>
              <a:ext uri="{FF2B5EF4-FFF2-40B4-BE49-F238E27FC236}">
                <a16:creationId xmlns:a16="http://schemas.microsoft.com/office/drawing/2014/main" id="{5A2E855E-B994-11AA-D8D0-0A0B47B755FA}"/>
              </a:ext>
            </a:extLst>
          </p:cNvPr>
          <p:cNvGrpSpPr/>
          <p:nvPr/>
        </p:nvGrpSpPr>
        <p:grpSpPr>
          <a:xfrm>
            <a:off x="1247390" y="8113861"/>
            <a:ext cx="752652" cy="605089"/>
            <a:chOff x="3192305" y="6174920"/>
            <a:chExt cx="1415002" cy="1137581"/>
          </a:xfrm>
        </p:grpSpPr>
        <p:sp>
          <p:nvSpPr>
            <p:cNvPr id="38" name="Forme libre : forme 37">
              <a:extLst>
                <a:ext uri="{FF2B5EF4-FFF2-40B4-BE49-F238E27FC236}">
                  <a16:creationId xmlns:a16="http://schemas.microsoft.com/office/drawing/2014/main" id="{B72417FB-4C1F-0486-C3F1-BA3D27E38F5B}"/>
                </a:ext>
              </a:extLst>
            </p:cNvPr>
            <p:cNvSpPr/>
            <p:nvPr/>
          </p:nvSpPr>
          <p:spPr>
            <a:xfrm>
              <a:off x="3192306" y="6476472"/>
              <a:ext cx="1415001" cy="836029"/>
            </a:xfrm>
            <a:custGeom>
              <a:avLst/>
              <a:gdLst>
                <a:gd name="connsiteX0" fmla="*/ 0 w 1415001"/>
                <a:gd name="connsiteY0" fmla="*/ 0 h 836029"/>
                <a:gd name="connsiteX1" fmla="*/ 1415001 w 1415001"/>
                <a:gd name="connsiteY1" fmla="*/ 0 h 836029"/>
                <a:gd name="connsiteX2" fmla="*/ 1415001 w 1415001"/>
                <a:gd name="connsiteY2" fmla="*/ 0 h 836029"/>
                <a:gd name="connsiteX3" fmla="*/ 1415001 w 1415001"/>
                <a:gd name="connsiteY3" fmla="*/ 788863 h 836029"/>
                <a:gd name="connsiteX4" fmla="*/ 1367834 w 1415001"/>
                <a:gd name="connsiteY4" fmla="*/ 836030 h 836029"/>
                <a:gd name="connsiteX5" fmla="*/ 47167 w 1415001"/>
                <a:gd name="connsiteY5" fmla="*/ 836030 h 836029"/>
                <a:gd name="connsiteX6" fmla="*/ 0 w 1415001"/>
                <a:gd name="connsiteY6" fmla="*/ 788863 h 836029"/>
                <a:gd name="connsiteX7" fmla="*/ 0 w 1415001"/>
                <a:gd name="connsiteY7" fmla="*/ 0 h 836029"/>
                <a:gd name="connsiteX8" fmla="*/ 0 w 1415001"/>
                <a:gd name="connsiteY8" fmla="*/ 0 h 8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001" h="836029">
                  <a:moveTo>
                    <a:pt x="0" y="0"/>
                  </a:moveTo>
                  <a:lnTo>
                    <a:pt x="1415001" y="0"/>
                  </a:lnTo>
                  <a:lnTo>
                    <a:pt x="1415001" y="0"/>
                  </a:lnTo>
                  <a:lnTo>
                    <a:pt x="1415001" y="788863"/>
                  </a:lnTo>
                  <a:cubicBezTo>
                    <a:pt x="1415001" y="814915"/>
                    <a:pt x="1393886" y="836030"/>
                    <a:pt x="1367834" y="836030"/>
                  </a:cubicBezTo>
                  <a:lnTo>
                    <a:pt x="47167" y="836030"/>
                  </a:lnTo>
                  <a:cubicBezTo>
                    <a:pt x="21117" y="836030"/>
                    <a:pt x="0" y="814915"/>
                    <a:pt x="0" y="788863"/>
                  </a:cubicBezTo>
                  <a:lnTo>
                    <a:pt x="0" y="0"/>
                  </a:lnTo>
                  <a:lnTo>
                    <a:pt x="0" y="0"/>
                  </a:lnTo>
                  <a:close/>
                </a:path>
              </a:pathLst>
            </a:custGeom>
            <a:gradFill>
              <a:gsLst>
                <a:gs pos="0">
                  <a:srgbClr val="005BA1"/>
                </a:gs>
                <a:gs pos="77500">
                  <a:srgbClr val="0078D4"/>
                </a:gs>
              </a:gsLst>
              <a:lin ang="16200000" scaled="1"/>
            </a:gra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Forme libre : forme 38">
              <a:extLst>
                <a:ext uri="{FF2B5EF4-FFF2-40B4-BE49-F238E27FC236}">
                  <a16:creationId xmlns:a16="http://schemas.microsoft.com/office/drawing/2014/main" id="{8386F5FB-A1CF-EEDD-23C4-2BE2DAA58A30}"/>
                </a:ext>
              </a:extLst>
            </p:cNvPr>
            <p:cNvSpPr/>
            <p:nvPr/>
          </p:nvSpPr>
          <p:spPr>
            <a:xfrm>
              <a:off x="3295208" y="6559564"/>
              <a:ext cx="1220595" cy="669295"/>
            </a:xfrm>
            <a:custGeom>
              <a:avLst/>
              <a:gdLst>
                <a:gd name="connsiteX0" fmla="*/ 1173429 w 1220595"/>
                <a:gd name="connsiteY0" fmla="*/ 0 h 669295"/>
                <a:gd name="connsiteX1" fmla="*/ 1220596 w 1220595"/>
                <a:gd name="connsiteY1" fmla="*/ 0 h 669295"/>
                <a:gd name="connsiteX2" fmla="*/ 1220596 w 1220595"/>
                <a:gd name="connsiteY2" fmla="*/ 669296 h 669295"/>
                <a:gd name="connsiteX3" fmla="*/ 1173429 w 1220595"/>
                <a:gd name="connsiteY3" fmla="*/ 669296 h 669295"/>
                <a:gd name="connsiteX4" fmla="*/ 47167 w 1220595"/>
                <a:gd name="connsiteY4" fmla="*/ 669296 h 669295"/>
                <a:gd name="connsiteX5" fmla="*/ 0 w 1220595"/>
                <a:gd name="connsiteY5" fmla="*/ 669296 h 669295"/>
                <a:gd name="connsiteX6" fmla="*/ 0 w 1220595"/>
                <a:gd name="connsiteY6" fmla="*/ 0 h 669295"/>
                <a:gd name="connsiteX7" fmla="*/ 47167 w 1220595"/>
                <a:gd name="connsiteY7" fmla="*/ 0 h 669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595" h="669295">
                  <a:moveTo>
                    <a:pt x="1173429" y="0"/>
                  </a:moveTo>
                  <a:cubicBezTo>
                    <a:pt x="1199478" y="0"/>
                    <a:pt x="1220596" y="0"/>
                    <a:pt x="1220596" y="0"/>
                  </a:cubicBezTo>
                  <a:lnTo>
                    <a:pt x="1220596" y="669296"/>
                  </a:lnTo>
                  <a:cubicBezTo>
                    <a:pt x="1220596" y="669296"/>
                    <a:pt x="1199478" y="669296"/>
                    <a:pt x="1173429" y="669296"/>
                  </a:cubicBezTo>
                  <a:lnTo>
                    <a:pt x="47167" y="669296"/>
                  </a:lnTo>
                  <a:cubicBezTo>
                    <a:pt x="21117" y="669296"/>
                    <a:pt x="0" y="669296"/>
                    <a:pt x="0" y="669296"/>
                  </a:cubicBezTo>
                  <a:lnTo>
                    <a:pt x="0" y="0"/>
                  </a:lnTo>
                  <a:cubicBezTo>
                    <a:pt x="0" y="0"/>
                    <a:pt x="21117" y="0"/>
                    <a:pt x="47167" y="0"/>
                  </a:cubicBezTo>
                  <a:close/>
                </a:path>
              </a:pathLst>
            </a:custGeom>
            <a:solidFill>
              <a:srgbClr val="5EA0EF">
                <a:alpha val="6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Forme libre : forme 39">
              <a:extLst>
                <a:ext uri="{FF2B5EF4-FFF2-40B4-BE49-F238E27FC236}">
                  <a16:creationId xmlns:a16="http://schemas.microsoft.com/office/drawing/2014/main" id="{167FF5D2-97F5-0C5B-B5E4-907A8D9DD53C}"/>
                </a:ext>
              </a:extLst>
            </p:cNvPr>
            <p:cNvSpPr/>
            <p:nvPr/>
          </p:nvSpPr>
          <p:spPr>
            <a:xfrm>
              <a:off x="3192305" y="6174920"/>
              <a:ext cx="1415001" cy="301552"/>
            </a:xfrm>
            <a:custGeom>
              <a:avLst/>
              <a:gdLst>
                <a:gd name="connsiteX0" fmla="*/ 47167 w 1415001"/>
                <a:gd name="connsiteY0" fmla="*/ 0 h 301552"/>
                <a:gd name="connsiteX1" fmla="*/ 1367834 w 1415001"/>
                <a:gd name="connsiteY1" fmla="*/ 0 h 301552"/>
                <a:gd name="connsiteX2" fmla="*/ 1415001 w 1415001"/>
                <a:gd name="connsiteY2" fmla="*/ 47167 h 301552"/>
                <a:gd name="connsiteX3" fmla="*/ 1415001 w 1415001"/>
                <a:gd name="connsiteY3" fmla="*/ 301552 h 301552"/>
                <a:gd name="connsiteX4" fmla="*/ 1415001 w 1415001"/>
                <a:gd name="connsiteY4" fmla="*/ 301552 h 301552"/>
                <a:gd name="connsiteX5" fmla="*/ 0 w 1415001"/>
                <a:gd name="connsiteY5" fmla="*/ 301552 h 301552"/>
                <a:gd name="connsiteX6" fmla="*/ 0 w 1415001"/>
                <a:gd name="connsiteY6" fmla="*/ 301552 h 301552"/>
                <a:gd name="connsiteX7" fmla="*/ 0 w 1415001"/>
                <a:gd name="connsiteY7" fmla="*/ 47245 h 301552"/>
                <a:gd name="connsiteX8" fmla="*/ 47088 w 1415001"/>
                <a:gd name="connsiteY8" fmla="*/ 0 h 301552"/>
                <a:gd name="connsiteX9" fmla="*/ 47167 w 1415001"/>
                <a:gd name="connsiteY9"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5001" h="301552">
                  <a:moveTo>
                    <a:pt x="47167" y="0"/>
                  </a:moveTo>
                  <a:lnTo>
                    <a:pt x="1367834" y="0"/>
                  </a:lnTo>
                  <a:cubicBezTo>
                    <a:pt x="1393886" y="0"/>
                    <a:pt x="1415001" y="21117"/>
                    <a:pt x="1415001" y="47167"/>
                  </a:cubicBezTo>
                  <a:lnTo>
                    <a:pt x="1415001" y="301552"/>
                  </a:lnTo>
                  <a:lnTo>
                    <a:pt x="1415001" y="301552"/>
                  </a:lnTo>
                  <a:lnTo>
                    <a:pt x="0" y="301552"/>
                  </a:lnTo>
                  <a:lnTo>
                    <a:pt x="0" y="301552"/>
                  </a:lnTo>
                  <a:lnTo>
                    <a:pt x="0" y="47245"/>
                  </a:lnTo>
                  <a:cubicBezTo>
                    <a:pt x="-43" y="21196"/>
                    <a:pt x="21039" y="43"/>
                    <a:pt x="47088" y="0"/>
                  </a:cubicBezTo>
                  <a:cubicBezTo>
                    <a:pt x="47114" y="0"/>
                    <a:pt x="47141" y="0"/>
                    <a:pt x="47167" y="0"/>
                  </a:cubicBezTo>
                  <a:close/>
                </a:path>
              </a:pathLst>
            </a:custGeom>
            <a:solidFill>
              <a:srgbClr val="005BA1"/>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orme libre : forme 40">
              <a:extLst>
                <a:ext uri="{FF2B5EF4-FFF2-40B4-BE49-F238E27FC236}">
                  <a16:creationId xmlns:a16="http://schemas.microsoft.com/office/drawing/2014/main" id="{DDBED6FD-61B3-4F38-9498-635F788843B3}"/>
                </a:ext>
              </a:extLst>
            </p:cNvPr>
            <p:cNvSpPr/>
            <p:nvPr/>
          </p:nvSpPr>
          <p:spPr>
            <a:xfrm>
              <a:off x="3520360" y="6859702"/>
              <a:ext cx="748753" cy="244076"/>
            </a:xfrm>
            <a:custGeom>
              <a:avLst/>
              <a:gdLst>
                <a:gd name="connsiteX0" fmla="*/ 230793 w 748753"/>
                <a:gd name="connsiteY0" fmla="*/ 215552 h 244076"/>
                <a:gd name="connsiteX1" fmla="*/ 205559 w 748753"/>
                <a:gd name="connsiteY1" fmla="*/ 240707 h 244076"/>
                <a:gd name="connsiteX2" fmla="*/ 189550 w 748753"/>
                <a:gd name="connsiteY2" fmla="*/ 240817 h 244076"/>
                <a:gd name="connsiteX3" fmla="*/ 189443 w 748753"/>
                <a:gd name="connsiteY3" fmla="*/ 240707 h 244076"/>
                <a:gd name="connsiteX4" fmla="*/ 6672 w 748753"/>
                <a:gd name="connsiteY4" fmla="*/ 57386 h 244076"/>
                <a:gd name="connsiteX5" fmla="*/ 6672 w 748753"/>
                <a:gd name="connsiteY5" fmla="*/ 25156 h 244076"/>
                <a:gd name="connsiteX6" fmla="*/ 31906 w 748753"/>
                <a:gd name="connsiteY6" fmla="*/ 0 h 244076"/>
                <a:gd name="connsiteX7" fmla="*/ 230871 w 748753"/>
                <a:gd name="connsiteY7" fmla="*/ 199437 h 244076"/>
                <a:gd name="connsiteX8" fmla="*/ 230793 w 748753"/>
                <a:gd name="connsiteY8" fmla="*/ 215552 h 244076"/>
                <a:gd name="connsiteX9" fmla="*/ 517959 w 748753"/>
                <a:gd name="connsiteY9" fmla="*/ 215552 h 244076"/>
                <a:gd name="connsiteX10" fmla="*/ 543194 w 748753"/>
                <a:gd name="connsiteY10" fmla="*/ 240707 h 244076"/>
                <a:gd name="connsiteX11" fmla="*/ 559199 w 748753"/>
                <a:gd name="connsiteY11" fmla="*/ 240817 h 244076"/>
                <a:gd name="connsiteX12" fmla="*/ 559309 w 748753"/>
                <a:gd name="connsiteY12" fmla="*/ 240707 h 244076"/>
                <a:gd name="connsiteX13" fmla="*/ 742080 w 748753"/>
                <a:gd name="connsiteY13" fmla="*/ 57386 h 244076"/>
                <a:gd name="connsiteX14" fmla="*/ 742080 w 748753"/>
                <a:gd name="connsiteY14" fmla="*/ 25156 h 244076"/>
                <a:gd name="connsiteX15" fmla="*/ 716767 w 748753"/>
                <a:gd name="connsiteY15" fmla="*/ 0 h 244076"/>
                <a:gd name="connsiteX16" fmla="*/ 517881 w 748753"/>
                <a:gd name="connsiteY16" fmla="*/ 199437 h 244076"/>
                <a:gd name="connsiteX17" fmla="*/ 517959 w 748753"/>
                <a:gd name="connsiteY17" fmla="*/ 215552 h 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753" h="244076">
                  <a:moveTo>
                    <a:pt x="230793" y="215552"/>
                  </a:moveTo>
                  <a:lnTo>
                    <a:pt x="205559" y="240707"/>
                  </a:lnTo>
                  <a:cubicBezTo>
                    <a:pt x="201167" y="245157"/>
                    <a:pt x="194000" y="245204"/>
                    <a:pt x="189550" y="240817"/>
                  </a:cubicBezTo>
                  <a:cubicBezTo>
                    <a:pt x="189514" y="240778"/>
                    <a:pt x="189479" y="240747"/>
                    <a:pt x="189443" y="240707"/>
                  </a:cubicBezTo>
                  <a:lnTo>
                    <a:pt x="6672" y="57386"/>
                  </a:lnTo>
                  <a:cubicBezTo>
                    <a:pt x="-2224" y="48487"/>
                    <a:pt x="-2224" y="34054"/>
                    <a:pt x="6672" y="25156"/>
                  </a:cubicBezTo>
                  <a:lnTo>
                    <a:pt x="31906" y="0"/>
                  </a:lnTo>
                  <a:lnTo>
                    <a:pt x="230871" y="199437"/>
                  </a:lnTo>
                  <a:cubicBezTo>
                    <a:pt x="235298" y="203909"/>
                    <a:pt x="235263" y="211126"/>
                    <a:pt x="230793" y="215552"/>
                  </a:cubicBezTo>
                  <a:close/>
                  <a:moveTo>
                    <a:pt x="517959" y="215552"/>
                  </a:moveTo>
                  <a:lnTo>
                    <a:pt x="543194" y="240707"/>
                  </a:lnTo>
                  <a:cubicBezTo>
                    <a:pt x="547588" y="245157"/>
                    <a:pt x="554749" y="245204"/>
                    <a:pt x="559199" y="240817"/>
                  </a:cubicBezTo>
                  <a:cubicBezTo>
                    <a:pt x="559238" y="240778"/>
                    <a:pt x="559270" y="240747"/>
                    <a:pt x="559309" y="240707"/>
                  </a:cubicBezTo>
                  <a:lnTo>
                    <a:pt x="742080" y="57386"/>
                  </a:lnTo>
                  <a:cubicBezTo>
                    <a:pt x="750979" y="48487"/>
                    <a:pt x="750979" y="34054"/>
                    <a:pt x="742080" y="25156"/>
                  </a:cubicBezTo>
                  <a:lnTo>
                    <a:pt x="716767" y="0"/>
                  </a:lnTo>
                  <a:lnTo>
                    <a:pt x="517881" y="199437"/>
                  </a:lnTo>
                  <a:cubicBezTo>
                    <a:pt x="513455" y="203909"/>
                    <a:pt x="513486" y="211126"/>
                    <a:pt x="517959" y="215552"/>
                  </a:cubicBezTo>
                  <a:close/>
                </a:path>
              </a:pathLst>
            </a:custGeom>
            <a:solidFill>
              <a:srgbClr val="FFFFFF">
                <a:alpha val="80000"/>
              </a:srgbClr>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Forme libre : forme 41">
              <a:extLst>
                <a:ext uri="{FF2B5EF4-FFF2-40B4-BE49-F238E27FC236}">
                  <a16:creationId xmlns:a16="http://schemas.microsoft.com/office/drawing/2014/main" id="{0FF4F1B4-0ED6-4BFC-6C90-BA98195217F1}"/>
                </a:ext>
              </a:extLst>
            </p:cNvPr>
            <p:cNvSpPr/>
            <p:nvPr/>
          </p:nvSpPr>
          <p:spPr>
            <a:xfrm>
              <a:off x="3520169" y="6695802"/>
              <a:ext cx="748914" cy="246598"/>
            </a:xfrm>
            <a:custGeom>
              <a:avLst/>
              <a:gdLst>
                <a:gd name="connsiteX0" fmla="*/ 209129 w 748914"/>
                <a:gd name="connsiteY0" fmla="*/ 3376 h 246598"/>
                <a:gd name="connsiteX1" fmla="*/ 234284 w 748914"/>
                <a:gd name="connsiteY1" fmla="*/ 28610 h 246598"/>
                <a:gd name="connsiteX2" fmla="*/ 234391 w 748914"/>
                <a:gd name="connsiteY2" fmla="*/ 44618 h 246598"/>
                <a:gd name="connsiteX3" fmla="*/ 234284 w 748914"/>
                <a:gd name="connsiteY3" fmla="*/ 44725 h 246598"/>
                <a:gd name="connsiteX4" fmla="*/ 31861 w 748914"/>
                <a:gd name="connsiteY4" fmla="*/ 246599 h 246598"/>
                <a:gd name="connsiteX5" fmla="*/ 6705 w 748914"/>
                <a:gd name="connsiteY5" fmla="*/ 221286 h 246598"/>
                <a:gd name="connsiteX6" fmla="*/ 6604 w 748914"/>
                <a:gd name="connsiteY6" fmla="*/ 189157 h 246598"/>
                <a:gd name="connsiteX7" fmla="*/ 6705 w 748914"/>
                <a:gd name="connsiteY7" fmla="*/ 189055 h 246598"/>
                <a:gd name="connsiteX8" fmla="*/ 193014 w 748914"/>
                <a:gd name="connsiteY8" fmla="*/ 3297 h 246598"/>
                <a:gd name="connsiteX9" fmla="*/ 209129 w 748914"/>
                <a:gd name="connsiteY9" fmla="*/ 3376 h 246598"/>
                <a:gd name="connsiteX10" fmla="*/ 539846 w 748914"/>
                <a:gd name="connsiteY10" fmla="*/ 3376 h 246598"/>
                <a:gd name="connsiteX11" fmla="*/ 514691 w 748914"/>
                <a:gd name="connsiteY11" fmla="*/ 28610 h 246598"/>
                <a:gd name="connsiteX12" fmla="*/ 514581 w 748914"/>
                <a:gd name="connsiteY12" fmla="*/ 44618 h 246598"/>
                <a:gd name="connsiteX13" fmla="*/ 514691 w 748914"/>
                <a:gd name="connsiteY13" fmla="*/ 44725 h 246598"/>
                <a:gd name="connsiteX14" fmla="*/ 717114 w 748914"/>
                <a:gd name="connsiteY14" fmla="*/ 246599 h 246598"/>
                <a:gd name="connsiteX15" fmla="*/ 742270 w 748914"/>
                <a:gd name="connsiteY15" fmla="*/ 221364 h 246598"/>
                <a:gd name="connsiteX16" fmla="*/ 742270 w 748914"/>
                <a:gd name="connsiteY16" fmla="*/ 189055 h 246598"/>
                <a:gd name="connsiteX17" fmla="*/ 555961 w 748914"/>
                <a:gd name="connsiteY17" fmla="*/ 3376 h 246598"/>
                <a:gd name="connsiteX18" fmla="*/ 539956 w 748914"/>
                <a:gd name="connsiteY18" fmla="*/ 3346 h 246598"/>
                <a:gd name="connsiteX19" fmla="*/ 539846 w 748914"/>
                <a:gd name="connsiteY19" fmla="*/ 3454 h 24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8914" h="246598">
                  <a:moveTo>
                    <a:pt x="209129" y="3376"/>
                  </a:moveTo>
                  <a:lnTo>
                    <a:pt x="234284" y="28610"/>
                  </a:lnTo>
                  <a:cubicBezTo>
                    <a:pt x="238735" y="33001"/>
                    <a:pt x="238783" y="40168"/>
                    <a:pt x="234391" y="44618"/>
                  </a:cubicBezTo>
                  <a:cubicBezTo>
                    <a:pt x="234356" y="44654"/>
                    <a:pt x="234321" y="44690"/>
                    <a:pt x="234284" y="44725"/>
                  </a:cubicBezTo>
                  <a:lnTo>
                    <a:pt x="31861" y="246599"/>
                  </a:lnTo>
                  <a:lnTo>
                    <a:pt x="6705" y="221286"/>
                  </a:lnTo>
                  <a:cubicBezTo>
                    <a:pt x="-2195" y="212442"/>
                    <a:pt x="-2241" y="198056"/>
                    <a:pt x="6604" y="189157"/>
                  </a:cubicBezTo>
                  <a:cubicBezTo>
                    <a:pt x="6638" y="189126"/>
                    <a:pt x="6671" y="189087"/>
                    <a:pt x="6705" y="189055"/>
                  </a:cubicBezTo>
                  <a:lnTo>
                    <a:pt x="193014" y="3297"/>
                  </a:lnTo>
                  <a:cubicBezTo>
                    <a:pt x="197486" y="-1130"/>
                    <a:pt x="204700" y="-1094"/>
                    <a:pt x="209129" y="3376"/>
                  </a:cubicBezTo>
                  <a:close/>
                  <a:moveTo>
                    <a:pt x="539846" y="3376"/>
                  </a:moveTo>
                  <a:lnTo>
                    <a:pt x="514691" y="28610"/>
                  </a:lnTo>
                  <a:cubicBezTo>
                    <a:pt x="510241" y="33001"/>
                    <a:pt x="510194" y="40168"/>
                    <a:pt x="514581" y="44618"/>
                  </a:cubicBezTo>
                  <a:cubicBezTo>
                    <a:pt x="514620" y="44654"/>
                    <a:pt x="514651" y="44690"/>
                    <a:pt x="514691" y="44725"/>
                  </a:cubicBezTo>
                  <a:lnTo>
                    <a:pt x="717114" y="246599"/>
                  </a:lnTo>
                  <a:lnTo>
                    <a:pt x="742270" y="221364"/>
                  </a:lnTo>
                  <a:cubicBezTo>
                    <a:pt x="751129" y="212418"/>
                    <a:pt x="751129" y="198001"/>
                    <a:pt x="742270" y="189055"/>
                  </a:cubicBezTo>
                  <a:lnTo>
                    <a:pt x="555961" y="3376"/>
                  </a:lnTo>
                  <a:cubicBezTo>
                    <a:pt x="551551" y="-1053"/>
                    <a:pt x="544382" y="-1066"/>
                    <a:pt x="539956" y="3346"/>
                  </a:cubicBezTo>
                  <a:cubicBezTo>
                    <a:pt x="539917" y="3383"/>
                    <a:pt x="539878" y="3418"/>
                    <a:pt x="539846" y="345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Forme libre : forme 42">
              <a:extLst>
                <a:ext uri="{FF2B5EF4-FFF2-40B4-BE49-F238E27FC236}">
                  <a16:creationId xmlns:a16="http://schemas.microsoft.com/office/drawing/2014/main" id="{5C96E59B-E443-1842-5255-104552DAD1FC}"/>
                </a:ext>
              </a:extLst>
            </p:cNvPr>
            <p:cNvSpPr/>
            <p:nvPr/>
          </p:nvSpPr>
          <p:spPr>
            <a:xfrm>
              <a:off x="3787720" y="6623247"/>
              <a:ext cx="220953" cy="542588"/>
            </a:xfrm>
            <a:custGeom>
              <a:avLst/>
              <a:gdLst>
                <a:gd name="connsiteX0" fmla="*/ 45974 w 220953"/>
                <a:gd name="connsiteY0" fmla="*/ 542094 h 542588"/>
                <a:gd name="connsiteX1" fmla="*/ 5646 w 220953"/>
                <a:gd name="connsiteY1" fmla="*/ 529281 h 542588"/>
                <a:gd name="connsiteX2" fmla="*/ 379 w 220953"/>
                <a:gd name="connsiteY2" fmla="*/ 518983 h 542588"/>
                <a:gd name="connsiteX3" fmla="*/ 164677 w 220953"/>
                <a:gd name="connsiteY3" fmla="*/ 5730 h 542588"/>
                <a:gd name="connsiteX4" fmla="*/ 174376 w 220953"/>
                <a:gd name="connsiteY4" fmla="*/ 297 h 542588"/>
                <a:gd name="connsiteX5" fmla="*/ 174896 w 220953"/>
                <a:gd name="connsiteY5" fmla="*/ 463 h 542588"/>
                <a:gd name="connsiteX6" fmla="*/ 215224 w 220953"/>
                <a:gd name="connsiteY6" fmla="*/ 13356 h 542588"/>
                <a:gd name="connsiteX7" fmla="*/ 220656 w 220953"/>
                <a:gd name="connsiteY7" fmla="*/ 23055 h 542588"/>
                <a:gd name="connsiteX8" fmla="*/ 220491 w 220953"/>
                <a:gd name="connsiteY8" fmla="*/ 23575 h 542588"/>
                <a:gd name="connsiteX9" fmla="*/ 56193 w 220953"/>
                <a:gd name="connsiteY9" fmla="*/ 537142 h 542588"/>
                <a:gd name="connsiteX10" fmla="*/ 46297 w 220953"/>
                <a:gd name="connsiteY10" fmla="*/ 542204 h 542588"/>
                <a:gd name="connsiteX11" fmla="*/ 45974 w 220953"/>
                <a:gd name="connsiteY11" fmla="*/ 542094 h 5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53" h="542588">
                  <a:moveTo>
                    <a:pt x="45974" y="542094"/>
                  </a:moveTo>
                  <a:lnTo>
                    <a:pt x="5646" y="529281"/>
                  </a:lnTo>
                  <a:cubicBezTo>
                    <a:pt x="1377" y="527858"/>
                    <a:pt x="-966" y="523275"/>
                    <a:pt x="379" y="518983"/>
                  </a:cubicBezTo>
                  <a:lnTo>
                    <a:pt x="164677" y="5730"/>
                  </a:lnTo>
                  <a:cubicBezTo>
                    <a:pt x="165854" y="1551"/>
                    <a:pt x="170197" y="-881"/>
                    <a:pt x="174376" y="297"/>
                  </a:cubicBezTo>
                  <a:cubicBezTo>
                    <a:pt x="174551" y="346"/>
                    <a:pt x="174725" y="402"/>
                    <a:pt x="174896" y="463"/>
                  </a:cubicBezTo>
                  <a:lnTo>
                    <a:pt x="215224" y="13356"/>
                  </a:lnTo>
                  <a:cubicBezTo>
                    <a:pt x="219406" y="14533"/>
                    <a:pt x="221835" y="18876"/>
                    <a:pt x="220656" y="23055"/>
                  </a:cubicBezTo>
                  <a:cubicBezTo>
                    <a:pt x="220609" y="23230"/>
                    <a:pt x="220554" y="23404"/>
                    <a:pt x="220491" y="23575"/>
                  </a:cubicBezTo>
                  <a:lnTo>
                    <a:pt x="56193" y="537142"/>
                  </a:lnTo>
                  <a:cubicBezTo>
                    <a:pt x="54859" y="541277"/>
                    <a:pt x="50428" y="543541"/>
                    <a:pt x="46297" y="542204"/>
                  </a:cubicBezTo>
                  <a:cubicBezTo>
                    <a:pt x="46188" y="542173"/>
                    <a:pt x="46081" y="542134"/>
                    <a:pt x="45974" y="542094"/>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Forme libre : forme 43">
              <a:extLst>
                <a:ext uri="{FF2B5EF4-FFF2-40B4-BE49-F238E27FC236}">
                  <a16:creationId xmlns:a16="http://schemas.microsoft.com/office/drawing/2014/main" id="{EF9D4DAB-215E-47AB-AEB1-52144619D6D8}"/>
                </a:ext>
              </a:extLst>
            </p:cNvPr>
            <p:cNvSpPr/>
            <p:nvPr/>
          </p:nvSpPr>
          <p:spPr>
            <a:xfrm>
              <a:off x="3321699" y="6278922"/>
              <a:ext cx="495800" cy="119488"/>
            </a:xfrm>
            <a:custGeom>
              <a:avLst/>
              <a:gdLst>
                <a:gd name="connsiteX0" fmla="*/ 119489 w 495800"/>
                <a:gd name="connsiteY0" fmla="*/ 59744 h 119488"/>
                <a:gd name="connsiteX1" fmla="*/ 59744 w 495800"/>
                <a:gd name="connsiteY1" fmla="*/ 119489 h 119488"/>
                <a:gd name="connsiteX2" fmla="*/ 0 w 495800"/>
                <a:gd name="connsiteY2" fmla="*/ 59744 h 119488"/>
                <a:gd name="connsiteX3" fmla="*/ 59744 w 495800"/>
                <a:gd name="connsiteY3" fmla="*/ 0 h 119488"/>
                <a:gd name="connsiteX4" fmla="*/ 119489 w 495800"/>
                <a:gd name="connsiteY4" fmla="*/ 59744 h 119488"/>
                <a:gd name="connsiteX5" fmla="*/ 247940 w 495800"/>
                <a:gd name="connsiteY5" fmla="*/ 0 h 119488"/>
                <a:gd name="connsiteX6" fmla="*/ 188195 w 495800"/>
                <a:gd name="connsiteY6" fmla="*/ 59744 h 119488"/>
                <a:gd name="connsiteX7" fmla="*/ 247940 w 495800"/>
                <a:gd name="connsiteY7" fmla="*/ 119489 h 119488"/>
                <a:gd name="connsiteX8" fmla="*/ 307684 w 495800"/>
                <a:gd name="connsiteY8" fmla="*/ 59744 h 119488"/>
                <a:gd name="connsiteX9" fmla="*/ 247940 w 495800"/>
                <a:gd name="connsiteY9" fmla="*/ 0 h 119488"/>
                <a:gd name="connsiteX10" fmla="*/ 436056 w 495800"/>
                <a:gd name="connsiteY10" fmla="*/ 0 h 119488"/>
                <a:gd name="connsiteX11" fmla="*/ 376312 w 495800"/>
                <a:gd name="connsiteY11" fmla="*/ 59744 h 119488"/>
                <a:gd name="connsiteX12" fmla="*/ 436056 w 495800"/>
                <a:gd name="connsiteY12" fmla="*/ 119489 h 119488"/>
                <a:gd name="connsiteX13" fmla="*/ 495801 w 495800"/>
                <a:gd name="connsiteY13" fmla="*/ 59744 h 119488"/>
                <a:gd name="connsiteX14" fmla="*/ 436056 w 495800"/>
                <a:gd name="connsiteY14" fmla="*/ 0 h 119488"/>
                <a:gd name="connsiteX15" fmla="*/ 435899 w 495800"/>
                <a:gd name="connsiteY15" fmla="*/ 0 h 1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5800" h="119488">
                  <a:moveTo>
                    <a:pt x="119489" y="59744"/>
                  </a:moveTo>
                  <a:cubicBezTo>
                    <a:pt x="119489" y="92741"/>
                    <a:pt x="92741" y="119489"/>
                    <a:pt x="59744" y="119489"/>
                  </a:cubicBezTo>
                  <a:cubicBezTo>
                    <a:pt x="26748" y="119489"/>
                    <a:pt x="0" y="92741"/>
                    <a:pt x="0" y="59744"/>
                  </a:cubicBezTo>
                  <a:cubicBezTo>
                    <a:pt x="0" y="26748"/>
                    <a:pt x="26748" y="0"/>
                    <a:pt x="59744" y="0"/>
                  </a:cubicBezTo>
                  <a:cubicBezTo>
                    <a:pt x="92741" y="0"/>
                    <a:pt x="119489" y="26748"/>
                    <a:pt x="119489" y="59744"/>
                  </a:cubicBezTo>
                  <a:close/>
                  <a:moveTo>
                    <a:pt x="247940" y="0"/>
                  </a:moveTo>
                  <a:cubicBezTo>
                    <a:pt x="214943" y="0"/>
                    <a:pt x="188195" y="26748"/>
                    <a:pt x="188195" y="59744"/>
                  </a:cubicBezTo>
                  <a:cubicBezTo>
                    <a:pt x="188195" y="92741"/>
                    <a:pt x="214943" y="119489"/>
                    <a:pt x="247940" y="119489"/>
                  </a:cubicBezTo>
                  <a:cubicBezTo>
                    <a:pt x="280936" y="119489"/>
                    <a:pt x="307684" y="92741"/>
                    <a:pt x="307684" y="59744"/>
                  </a:cubicBezTo>
                  <a:cubicBezTo>
                    <a:pt x="307684" y="26748"/>
                    <a:pt x="280936" y="0"/>
                    <a:pt x="247940" y="0"/>
                  </a:cubicBezTo>
                  <a:close/>
                  <a:moveTo>
                    <a:pt x="436056" y="0"/>
                  </a:moveTo>
                  <a:cubicBezTo>
                    <a:pt x="403060" y="0"/>
                    <a:pt x="376312" y="26748"/>
                    <a:pt x="376312" y="59744"/>
                  </a:cubicBezTo>
                  <a:cubicBezTo>
                    <a:pt x="376312" y="92741"/>
                    <a:pt x="403060" y="119489"/>
                    <a:pt x="436056" y="119489"/>
                  </a:cubicBezTo>
                  <a:cubicBezTo>
                    <a:pt x="469052" y="119489"/>
                    <a:pt x="495801" y="92741"/>
                    <a:pt x="495801" y="59744"/>
                  </a:cubicBezTo>
                  <a:cubicBezTo>
                    <a:pt x="495801" y="26748"/>
                    <a:pt x="469052" y="0"/>
                    <a:pt x="436056" y="0"/>
                  </a:cubicBezTo>
                  <a:cubicBezTo>
                    <a:pt x="436004" y="0"/>
                    <a:pt x="435952" y="0"/>
                    <a:pt x="435899" y="0"/>
                  </a:cubicBezTo>
                  <a:close/>
                </a:path>
              </a:pathLst>
            </a:custGeom>
            <a:solidFill>
              <a:srgbClr val="FFFFFF"/>
            </a:solidFill>
            <a:ln w="783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TextBox 10">
            <a:extLst>
              <a:ext uri="{FF2B5EF4-FFF2-40B4-BE49-F238E27FC236}">
                <a16:creationId xmlns:a16="http://schemas.microsoft.com/office/drawing/2014/main" id="{4853B9C7-2F4D-3191-28E4-E184F567AF4C}"/>
              </a:ext>
            </a:extLst>
          </p:cNvPr>
          <p:cNvSpPr txBox="1"/>
          <p:nvPr/>
        </p:nvSpPr>
        <p:spPr>
          <a:xfrm>
            <a:off x="2058756" y="8120737"/>
            <a:ext cx="31489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web app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Your local bot app</a:t>
            </a:r>
          </a:p>
        </p:txBody>
      </p:sp>
      <p:sp>
        <p:nvSpPr>
          <p:cNvPr id="50" name="TextBox 10">
            <a:extLst>
              <a:ext uri="{FF2B5EF4-FFF2-40B4-BE49-F238E27FC236}">
                <a16:creationId xmlns:a16="http://schemas.microsoft.com/office/drawing/2014/main" id="{32514EDF-9162-9BDC-594E-E340FA9AAB6D}"/>
              </a:ext>
            </a:extLst>
          </p:cNvPr>
          <p:cNvSpPr txBox="1"/>
          <p:nvPr/>
        </p:nvSpPr>
        <p:spPr>
          <a:xfrm>
            <a:off x="3883046" y="3285626"/>
            <a:ext cx="259539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 / 80 / localhost</a:t>
            </a:r>
          </a:p>
        </p:txBody>
      </p:sp>
      <p:grpSp>
        <p:nvGrpSpPr>
          <p:cNvPr id="79" name="Groupe 78">
            <a:extLst>
              <a:ext uri="{FF2B5EF4-FFF2-40B4-BE49-F238E27FC236}">
                <a16:creationId xmlns:a16="http://schemas.microsoft.com/office/drawing/2014/main" id="{534BDD9F-19BF-F8DA-ACC5-BB41501286FF}"/>
              </a:ext>
            </a:extLst>
          </p:cNvPr>
          <p:cNvGrpSpPr/>
          <p:nvPr/>
        </p:nvGrpSpPr>
        <p:grpSpPr>
          <a:xfrm>
            <a:off x="7015658" y="3533710"/>
            <a:ext cx="2998815" cy="551988"/>
            <a:chOff x="7015658" y="3736906"/>
            <a:chExt cx="2998815" cy="551988"/>
          </a:xfrm>
        </p:grpSpPr>
        <p:sp>
          <p:nvSpPr>
            <p:cNvPr id="13" name="Rectangle 12">
              <a:extLst>
                <a:ext uri="{FF2B5EF4-FFF2-40B4-BE49-F238E27FC236}">
                  <a16:creationId xmlns:a16="http://schemas.microsoft.com/office/drawing/2014/main" id="{87193B23-288F-B2F5-40AE-896C9BFB8C95}"/>
                </a:ext>
              </a:extLst>
            </p:cNvPr>
            <p:cNvSpPr/>
            <p:nvPr/>
          </p:nvSpPr>
          <p:spPr>
            <a:xfrm>
              <a:off x="7205084" y="3736906"/>
              <a:ext cx="2636219" cy="549505"/>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l 37">
              <a:extLst>
                <a:ext uri="{FF2B5EF4-FFF2-40B4-BE49-F238E27FC236}">
                  <a16:creationId xmlns:a16="http://schemas.microsoft.com/office/drawing/2014/main" id="{D831173B-0CBF-3F9A-B2F1-93D4C87DC6BC}"/>
                </a:ext>
              </a:extLst>
            </p:cNvPr>
            <p:cNvSpPr/>
            <p:nvPr/>
          </p:nvSpPr>
          <p:spPr>
            <a:xfrm>
              <a:off x="7015658" y="3736906"/>
              <a:ext cx="383059" cy="54984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rganigramme : Stockage à accès direct 76">
              <a:extLst>
                <a:ext uri="{FF2B5EF4-FFF2-40B4-BE49-F238E27FC236}">
                  <a16:creationId xmlns:a16="http://schemas.microsoft.com/office/drawing/2014/main" id="{789038FD-BAE0-7132-9895-CF2B4D6767D4}"/>
                </a:ext>
              </a:extLst>
            </p:cNvPr>
            <p:cNvSpPr/>
            <p:nvPr/>
          </p:nvSpPr>
          <p:spPr>
            <a:xfrm rot="10800000">
              <a:off x="8716777" y="3738094"/>
              <a:ext cx="1297696" cy="550800"/>
            </a:xfrm>
            <a:prstGeom prst="flowChartMagneticDrum">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A8A3FE50-FA10-552D-FE35-758A9B7D3A4A}"/>
                </a:ext>
              </a:extLst>
            </p:cNvPr>
            <p:cNvSpPr/>
            <p:nvPr/>
          </p:nvSpPr>
          <p:spPr>
            <a:xfrm>
              <a:off x="7554686" y="3754049"/>
              <a:ext cx="2160091" cy="522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ngrok tunnel</a:t>
              </a:r>
            </a:p>
          </p:txBody>
        </p:sp>
      </p:grpSp>
      <p:grpSp>
        <p:nvGrpSpPr>
          <p:cNvPr id="99" name="Groupe 98">
            <a:extLst>
              <a:ext uri="{FF2B5EF4-FFF2-40B4-BE49-F238E27FC236}">
                <a16:creationId xmlns:a16="http://schemas.microsoft.com/office/drawing/2014/main" id="{C076C1FD-73BF-49F8-1E30-69F3F530867D}"/>
              </a:ext>
            </a:extLst>
          </p:cNvPr>
          <p:cNvGrpSpPr/>
          <p:nvPr/>
        </p:nvGrpSpPr>
        <p:grpSpPr>
          <a:xfrm>
            <a:off x="3944668" y="3788679"/>
            <a:ext cx="6818867" cy="2165748"/>
            <a:chOff x="3944668" y="3991875"/>
            <a:chExt cx="6818867" cy="2165748"/>
          </a:xfrm>
        </p:grpSpPr>
        <p:sp>
          <p:nvSpPr>
            <p:cNvPr id="58" name="Partial Circle 57">
              <a:extLst>
                <a:ext uri="{FF2B5EF4-FFF2-40B4-BE49-F238E27FC236}">
                  <a16:creationId xmlns:a16="http://schemas.microsoft.com/office/drawing/2014/main" id="{8A9851E8-89D7-475A-0DAE-6E6ABEF169F3}"/>
                </a:ext>
              </a:extLst>
            </p:cNvPr>
            <p:cNvSpPr/>
            <p:nvPr/>
          </p:nvSpPr>
          <p:spPr>
            <a:xfrm>
              <a:off x="9508782" y="3996326"/>
              <a:ext cx="1254753" cy="2161297"/>
            </a:xfrm>
            <a:prstGeom prst="pie">
              <a:avLst>
                <a:gd name="adj1" fmla="val 16204998"/>
                <a:gd name="adj2" fmla="val 5403217"/>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AF4C6A6F-5E67-7B54-7F93-DDC9910F0484}"/>
                </a:ext>
              </a:extLst>
            </p:cNvPr>
            <p:cNvSpPr/>
            <p:nvPr/>
          </p:nvSpPr>
          <p:spPr>
            <a:xfrm>
              <a:off x="10081912" y="4022381"/>
              <a:ext cx="115983" cy="2088000"/>
            </a:xfrm>
            <a:prstGeom prst="rect">
              <a:avLst/>
            </a:prstGeom>
            <a:solidFill>
              <a:srgbClr val="FCD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 name="Connecteur droit avec flèche 32">
              <a:extLst>
                <a:ext uri="{FF2B5EF4-FFF2-40B4-BE49-F238E27FC236}">
                  <a16:creationId xmlns:a16="http://schemas.microsoft.com/office/drawing/2014/main" id="{272E590A-61D8-89B4-A5F8-C154D0DEC4E1}"/>
                </a:ext>
              </a:extLst>
            </p:cNvPr>
            <p:cNvCxnSpPr>
              <a:cxnSpLocks/>
            </p:cNvCxnSpPr>
            <p:nvPr/>
          </p:nvCxnSpPr>
          <p:spPr>
            <a:xfrm flipH="1">
              <a:off x="3944668" y="6155886"/>
              <a:ext cx="6156000" cy="0"/>
            </a:xfrm>
            <a:prstGeom prst="straightConnector1">
              <a:avLst/>
            </a:prstGeom>
            <a:ln w="5715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Connecteur droit avec flèche 74">
              <a:extLst>
                <a:ext uri="{FF2B5EF4-FFF2-40B4-BE49-F238E27FC236}">
                  <a16:creationId xmlns:a16="http://schemas.microsoft.com/office/drawing/2014/main" id="{AEB41738-32B9-D1D6-4EA8-2C6E5F02B371}"/>
                </a:ext>
              </a:extLst>
            </p:cNvPr>
            <p:cNvCxnSpPr>
              <a:cxnSpLocks/>
            </p:cNvCxnSpPr>
            <p:nvPr/>
          </p:nvCxnSpPr>
          <p:spPr>
            <a:xfrm flipH="1">
              <a:off x="3993916" y="3991875"/>
              <a:ext cx="3384000" cy="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100" name="TextBox 10">
            <a:extLst>
              <a:ext uri="{FF2B5EF4-FFF2-40B4-BE49-F238E27FC236}">
                <a16:creationId xmlns:a16="http://schemas.microsoft.com/office/drawing/2014/main" id="{E65CB3EC-815A-BF56-7D38-3175377D9F35}"/>
              </a:ext>
            </a:extLst>
          </p:cNvPr>
          <p:cNvSpPr txBox="1"/>
          <p:nvPr/>
        </p:nvSpPr>
        <p:spPr>
          <a:xfrm>
            <a:off x="4185279" y="5391951"/>
            <a:ext cx="41804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a:ea typeface="+mn-ea"/>
                <a:cs typeface="+mn-cs"/>
              </a:rPr>
              <a:t>HTTPS / 443 / ngrok.io</a:t>
            </a:r>
          </a:p>
        </p:txBody>
      </p:sp>
      <p:sp>
        <p:nvSpPr>
          <p:cNvPr id="18" name="TextBox 14">
            <a:extLst>
              <a:ext uri="{FF2B5EF4-FFF2-40B4-BE49-F238E27FC236}">
                <a16:creationId xmlns:a16="http://schemas.microsoft.com/office/drawing/2014/main" id="{AFDF3D23-82AC-0A33-0C8D-C9030CE9B879}"/>
              </a:ext>
            </a:extLst>
          </p:cNvPr>
          <p:cNvSpPr txBox="1"/>
          <p:nvPr/>
        </p:nvSpPr>
        <p:spPr>
          <a:xfrm>
            <a:off x="11082786" y="1739253"/>
            <a:ext cx="6281193" cy="6247864"/>
          </a:xfrm>
          <a:prstGeom prst="rect">
            <a:avLst/>
          </a:prstGeom>
          <a:noFill/>
        </p:spPr>
        <p:txBody>
          <a:bodyPr wrap="square" rtlCol="0">
            <a:spAutoFit/>
          </a:bodyPr>
          <a:lstStyle/>
          <a:p>
            <a:pPr>
              <a:spcAft>
                <a:spcPts val="1200"/>
              </a:spcAft>
              <a:buSzPct val="120000"/>
            </a:pPr>
            <a:r>
              <a:rPr lang="en-US" sz="2800" b="1" dirty="0"/>
              <a:t>Test your local dec setup</a:t>
            </a:r>
          </a:p>
          <a:p>
            <a:pPr marL="342900" indent="-342900">
              <a:spcAft>
                <a:spcPts val="1200"/>
              </a:spcAft>
              <a:buSzPct val="120000"/>
              <a:buFont typeface="+mj-lt"/>
              <a:buAutoNum type="arabicPeriod"/>
            </a:pPr>
            <a:r>
              <a:rPr lang="en-US" sz="2800" dirty="0"/>
              <a:t>Download &amp; unzip the ZIP file</a:t>
            </a:r>
          </a:p>
          <a:p>
            <a:pPr marL="342900" indent="-342900">
              <a:spcAft>
                <a:spcPts val="1200"/>
              </a:spcAft>
              <a:buSzPct val="120000"/>
              <a:buFont typeface="+mj-lt"/>
              <a:buAutoNum type="arabicPeriod"/>
            </a:pPr>
            <a:r>
              <a:rPr lang="en-US" sz="2800" dirty="0"/>
              <a:t>Open the </a:t>
            </a:r>
            <a:r>
              <a:rPr lang="en-US" sz="2800"/>
              <a:t>folder in a command line</a:t>
            </a:r>
            <a:endParaRPr lang="en-US" sz="2800" dirty="0"/>
          </a:p>
          <a:p>
            <a:pPr marL="342900" indent="-342900">
              <a:spcAft>
                <a:spcPts val="1200"/>
              </a:spcAft>
              <a:buSzPct val="120000"/>
              <a:buFont typeface="+mj-lt"/>
              <a:buAutoNum type="arabicPeriod"/>
            </a:pPr>
            <a:r>
              <a:rPr lang="en-US" sz="2800" dirty="0"/>
              <a:t>Run </a:t>
            </a:r>
            <a:r>
              <a:rPr lang="en-US" sz="2800" dirty="0" err="1"/>
              <a:t>ngrok</a:t>
            </a:r>
            <a:endParaRPr lang="en-US" sz="2800" dirty="0"/>
          </a:p>
          <a:p>
            <a:pPr lvl="1">
              <a:spcAft>
                <a:spcPts val="1200"/>
              </a:spcAft>
              <a:buSzPct val="120000"/>
            </a:pPr>
            <a:r>
              <a:rPr lang="en-US" sz="2400" dirty="0">
                <a:solidFill>
                  <a:srgbClr val="7F2F2D"/>
                </a:solidFill>
                <a:latin typeface="Consolas" panose="020B0609020204030204" pitchFamily="49" charset="0"/>
              </a:rPr>
              <a:t>&gt;</a:t>
            </a:r>
            <a:r>
              <a:rPr lang="en-US" sz="2400" dirty="0" err="1">
                <a:solidFill>
                  <a:srgbClr val="7F2F2D"/>
                </a:solidFill>
                <a:latin typeface="Consolas" panose="020B0609020204030204" pitchFamily="49" charset="0"/>
              </a:rPr>
              <a:t>ngrok</a:t>
            </a:r>
            <a:r>
              <a:rPr lang="en-US" sz="2400" dirty="0">
                <a:solidFill>
                  <a:srgbClr val="7F2F2D"/>
                </a:solidFill>
                <a:latin typeface="Consolas" panose="020B0609020204030204" pitchFamily="49" charset="0"/>
              </a:rPr>
              <a:t> http 3978</a:t>
            </a:r>
          </a:p>
          <a:p>
            <a:pPr marL="342900" indent="-342900">
              <a:spcAft>
                <a:spcPts val="1200"/>
              </a:spcAft>
              <a:buSzPct val="120000"/>
              <a:buFont typeface="+mj-lt"/>
              <a:buAutoNum type="arabicPeriod"/>
            </a:pPr>
            <a:r>
              <a:rPr lang="en-US" sz="2800" dirty="0"/>
              <a:t>Run node server.js</a:t>
            </a:r>
          </a:p>
          <a:p>
            <a:pPr lvl="1">
              <a:spcAft>
                <a:spcPts val="1200"/>
              </a:spcAft>
              <a:buSzPct val="120000"/>
            </a:pPr>
            <a:r>
              <a:rPr lang="en-US" sz="2400" dirty="0">
                <a:solidFill>
                  <a:srgbClr val="7F2F2D"/>
                </a:solidFill>
                <a:latin typeface="Consolas" panose="020B0609020204030204" pitchFamily="49" charset="0"/>
              </a:rPr>
              <a:t>&gt;</a:t>
            </a:r>
            <a:r>
              <a:rPr lang="en-US" sz="2400" dirty="0" err="1">
                <a:solidFill>
                  <a:srgbClr val="7F2F2D"/>
                </a:solidFill>
                <a:latin typeface="Consolas" panose="020B0609020204030204" pitchFamily="49" charset="0"/>
              </a:rPr>
              <a:t>npm</a:t>
            </a:r>
            <a:r>
              <a:rPr lang="en-US" sz="2400" dirty="0">
                <a:solidFill>
                  <a:srgbClr val="7F2F2D"/>
                </a:solidFill>
                <a:latin typeface="Consolas" panose="020B0609020204030204" pitchFamily="49" charset="0"/>
              </a:rPr>
              <a:t> install</a:t>
            </a:r>
          </a:p>
          <a:p>
            <a:pPr lvl="1">
              <a:spcAft>
                <a:spcPts val="1200"/>
              </a:spcAft>
              <a:buSzPct val="120000"/>
            </a:pPr>
            <a:r>
              <a:rPr lang="en-US" sz="2400" dirty="0">
                <a:solidFill>
                  <a:srgbClr val="7F2F2D"/>
                </a:solidFill>
                <a:latin typeface="Consolas" panose="020B0609020204030204" pitchFamily="49" charset="0"/>
              </a:rPr>
              <a:t>&gt;node server.js</a:t>
            </a:r>
          </a:p>
          <a:p>
            <a:pPr marL="342900" indent="-342900">
              <a:spcAft>
                <a:spcPts val="1200"/>
              </a:spcAft>
              <a:buSzPct val="120000"/>
              <a:buFont typeface="+mj-lt"/>
              <a:buAutoNum type="arabicPeriod"/>
            </a:pPr>
            <a:r>
              <a:rPr lang="en-US" sz="2800" dirty="0"/>
              <a:t>On your web browser, copy/paste the ngrok.io URL -</a:t>
            </a:r>
            <a:r>
              <a:rPr lang="en-US" sz="2800" dirty="0">
                <a:sym typeface="Wingdings" panose="05000000000000000000" pitchFamily="2" charset="2"/>
              </a:rPr>
              <a:t> you should see the welcome message   </a:t>
            </a:r>
            <a:r>
              <a:rPr lang="en-US" sz="2400" dirty="0">
                <a:solidFill>
                  <a:srgbClr val="7F2F2D"/>
                </a:solidFill>
                <a:latin typeface="Consolas" panose="020B0609020204030204" pitchFamily="49" charset="0"/>
                <a:sym typeface="Wingdings" panose="05000000000000000000" pitchFamily="2" charset="2"/>
              </a:rPr>
              <a:t>“</a:t>
            </a:r>
            <a:r>
              <a:rPr lang="en-US" sz="2400" dirty="0">
                <a:solidFill>
                  <a:srgbClr val="7F2F2D"/>
                </a:solidFill>
                <a:latin typeface="Consolas" panose="020B0609020204030204" pitchFamily="49" charset="0"/>
              </a:rPr>
              <a:t>A Simple Node.js Server is Up and Running.......”</a:t>
            </a:r>
            <a:endParaRPr lang="en-US" sz="2800" dirty="0">
              <a:solidFill>
                <a:srgbClr val="7F2F2D"/>
              </a:solidFill>
              <a:latin typeface="Consolas" panose="020B0609020204030204" pitchFamily="49" charset="0"/>
            </a:endParaRPr>
          </a:p>
        </p:txBody>
      </p:sp>
      <p:graphicFrame>
        <p:nvGraphicFramePr>
          <p:cNvPr id="48" name="Objet 47">
            <a:extLst>
              <a:ext uri="{FF2B5EF4-FFF2-40B4-BE49-F238E27FC236}">
                <a16:creationId xmlns:a16="http://schemas.microsoft.com/office/drawing/2014/main" id="{13DC61A4-29CF-88C8-F926-ED8C52FDA905}"/>
              </a:ext>
            </a:extLst>
          </p:cNvPr>
          <p:cNvGraphicFramePr>
            <a:graphicFrameLocks noChangeAspect="1"/>
          </p:cNvGraphicFramePr>
          <p:nvPr>
            <p:extLst>
              <p:ext uri="{D42A27DB-BD31-4B8C-83A1-F6EECF244321}">
                <p14:modId xmlns:p14="http://schemas.microsoft.com/office/powerpoint/2010/main" val="2118647646"/>
              </p:ext>
            </p:extLst>
          </p:nvPr>
        </p:nvGraphicFramePr>
        <p:xfrm>
          <a:off x="15300088" y="4169098"/>
          <a:ext cx="1905000" cy="1143000"/>
        </p:xfrm>
        <a:graphic>
          <a:graphicData uri="http://schemas.openxmlformats.org/presentationml/2006/ole">
            <mc:AlternateContent xmlns:mc="http://schemas.openxmlformats.org/markup-compatibility/2006">
              <mc:Choice xmlns:v="urn:schemas-microsoft-com:vml" Requires="v">
                <p:oleObj name="Objet d’environnement du Gestionnaire de liaisons" showAsIcon="1" r:id="rId11" imgW="889200" imgH="532800" progId="Package">
                  <p:embed/>
                </p:oleObj>
              </mc:Choice>
              <mc:Fallback>
                <p:oleObj name="Objet d’environnement du Gestionnaire de liaisons" showAsIcon="1" r:id="rId11" imgW="889200" imgH="532800" progId="Package">
                  <p:embed/>
                  <p:pic>
                    <p:nvPicPr>
                      <p:cNvPr id="48" name="Objet 47">
                        <a:extLst>
                          <a:ext uri="{FF2B5EF4-FFF2-40B4-BE49-F238E27FC236}">
                            <a16:creationId xmlns:a16="http://schemas.microsoft.com/office/drawing/2014/main" id="{13DC61A4-29CF-88C8-F926-ED8C52FDA905}"/>
                          </a:ext>
                        </a:extLst>
                      </p:cNvPr>
                      <p:cNvPicPr/>
                      <p:nvPr/>
                    </p:nvPicPr>
                    <p:blipFill>
                      <a:blip r:embed="rId12"/>
                      <a:stretch>
                        <a:fillRect/>
                      </a:stretch>
                    </p:blipFill>
                    <p:spPr>
                      <a:xfrm>
                        <a:off x="15300088" y="4169098"/>
                        <a:ext cx="1905000" cy="1143000"/>
                      </a:xfrm>
                      <a:prstGeom prst="rect">
                        <a:avLst/>
                      </a:prstGeom>
                    </p:spPr>
                  </p:pic>
                </p:oleObj>
              </mc:Fallback>
            </mc:AlternateContent>
          </a:graphicData>
        </a:graphic>
      </p:graphicFrame>
    </p:spTree>
    <p:extLst>
      <p:ext uri="{BB962C8B-B14F-4D97-AF65-F5344CB8AC3E}">
        <p14:creationId xmlns:p14="http://schemas.microsoft.com/office/powerpoint/2010/main" val="1158102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9565895" y="32379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a:ea typeface="+mj-ea"/>
                <a:cs typeface="+mj-cs"/>
              </a:rPr>
              <a:t>Code dive into Northwind app</a:t>
            </a:r>
          </a:p>
        </p:txBody>
      </p:sp>
      <p:pic>
        <p:nvPicPr>
          <p:cNvPr id="17" name="Image 16">
            <a:extLst>
              <a:ext uri="{FF2B5EF4-FFF2-40B4-BE49-F238E27FC236}">
                <a16:creationId xmlns:a16="http://schemas.microsoft.com/office/drawing/2014/main" id="{A8D80CFF-8C3A-7CA3-64BC-A33F04E799C1}"/>
              </a:ext>
            </a:extLst>
          </p:cNvPr>
          <p:cNvPicPr>
            <a:picLocks noChangeAspect="1"/>
          </p:cNvPicPr>
          <p:nvPr/>
        </p:nvPicPr>
        <p:blipFill>
          <a:blip r:embed="rId6"/>
          <a:stretch>
            <a:fillRect/>
          </a:stretch>
        </p:blipFill>
        <p:spPr>
          <a:xfrm>
            <a:off x="1763309" y="2017547"/>
            <a:ext cx="3853719" cy="7691381"/>
          </a:xfrm>
          <a:prstGeom prst="rect">
            <a:avLst/>
          </a:prstGeom>
        </p:spPr>
      </p:pic>
      <p:sp>
        <p:nvSpPr>
          <p:cNvPr id="18" name="Accolade fermante 17">
            <a:extLst>
              <a:ext uri="{FF2B5EF4-FFF2-40B4-BE49-F238E27FC236}">
                <a16:creationId xmlns:a16="http://schemas.microsoft.com/office/drawing/2014/main" id="{EDD6C11D-5137-132D-1F4C-1A979F24464E}"/>
              </a:ext>
            </a:extLst>
          </p:cNvPr>
          <p:cNvSpPr/>
          <p:nvPr/>
        </p:nvSpPr>
        <p:spPr>
          <a:xfrm>
            <a:off x="4912106" y="2714171"/>
            <a:ext cx="704921" cy="2714172"/>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ccolade fermante 19">
            <a:extLst>
              <a:ext uri="{FF2B5EF4-FFF2-40B4-BE49-F238E27FC236}">
                <a16:creationId xmlns:a16="http://schemas.microsoft.com/office/drawing/2014/main" id="{11B5D93B-A1C6-3C55-8F70-740148F317F7}"/>
              </a:ext>
            </a:extLst>
          </p:cNvPr>
          <p:cNvSpPr/>
          <p:nvPr/>
        </p:nvSpPr>
        <p:spPr>
          <a:xfrm>
            <a:off x="4912106" y="6364515"/>
            <a:ext cx="704921" cy="1204121"/>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ccolade fermante 25">
            <a:extLst>
              <a:ext uri="{FF2B5EF4-FFF2-40B4-BE49-F238E27FC236}">
                <a16:creationId xmlns:a16="http://schemas.microsoft.com/office/drawing/2014/main" id="{4208B4EC-EC57-9125-6087-0737D92D8062}"/>
              </a:ext>
            </a:extLst>
          </p:cNvPr>
          <p:cNvSpPr/>
          <p:nvPr/>
        </p:nvSpPr>
        <p:spPr>
          <a:xfrm>
            <a:off x="4912104" y="7699262"/>
            <a:ext cx="704921" cy="298108"/>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ccolade fermante 27">
            <a:extLst>
              <a:ext uri="{FF2B5EF4-FFF2-40B4-BE49-F238E27FC236}">
                <a16:creationId xmlns:a16="http://schemas.microsoft.com/office/drawing/2014/main" id="{956EB2FA-454D-7B60-4A1D-8D260730EBB5}"/>
              </a:ext>
            </a:extLst>
          </p:cNvPr>
          <p:cNvSpPr/>
          <p:nvPr/>
        </p:nvSpPr>
        <p:spPr>
          <a:xfrm>
            <a:off x="4912103" y="5872728"/>
            <a:ext cx="704921" cy="298108"/>
          </a:xfrm>
          <a:prstGeom prst="righ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ZoneTexte 28">
            <a:extLst>
              <a:ext uri="{FF2B5EF4-FFF2-40B4-BE49-F238E27FC236}">
                <a16:creationId xmlns:a16="http://schemas.microsoft.com/office/drawing/2014/main" id="{99561CC0-5141-E9B3-F88B-BF59287A38E8}"/>
              </a:ext>
            </a:extLst>
          </p:cNvPr>
          <p:cNvSpPr txBox="1"/>
          <p:nvPr/>
        </p:nvSpPr>
        <p:spPr>
          <a:xfrm>
            <a:off x="6066971" y="3532648"/>
            <a:ext cx="9996455" cy="1077218"/>
          </a:xfrm>
          <a:prstGeom prst="rect">
            <a:avLst/>
          </a:prstGeom>
          <a:noFill/>
        </p:spPr>
        <p:txBody>
          <a:bodyPr wrap="none" rtlCol="0">
            <a:spAutoFit/>
          </a:bodyPr>
          <a:lstStyle/>
          <a:p>
            <a:r>
              <a:rPr lang="en-US" sz="3200" spc="43">
                <a:solidFill>
                  <a:srgbClr val="000000"/>
                </a:solidFill>
                <a:latin typeface="Kollektif"/>
              </a:rPr>
              <a:t>Client application composed of HTML / JS / CSS files</a:t>
            </a:r>
          </a:p>
          <a:p>
            <a:r>
              <a:rPr lang="en-US" sz="3200" spc="43">
                <a:solidFill>
                  <a:srgbClr val="000000"/>
                </a:solidFill>
                <a:latin typeface="Kollektif"/>
              </a:rPr>
              <a:t>This is where most of the chages will happen</a:t>
            </a:r>
          </a:p>
        </p:txBody>
      </p:sp>
      <p:sp>
        <p:nvSpPr>
          <p:cNvPr id="30" name="ZoneTexte 29">
            <a:extLst>
              <a:ext uri="{FF2B5EF4-FFF2-40B4-BE49-F238E27FC236}">
                <a16:creationId xmlns:a16="http://schemas.microsoft.com/office/drawing/2014/main" id="{C944440E-7C04-E29C-A62D-A47D713F1FE1}"/>
              </a:ext>
            </a:extLst>
          </p:cNvPr>
          <p:cNvSpPr txBox="1"/>
          <p:nvPr/>
        </p:nvSpPr>
        <p:spPr>
          <a:xfrm>
            <a:off x="6066971" y="5692654"/>
            <a:ext cx="6793078" cy="584775"/>
          </a:xfrm>
          <a:prstGeom prst="rect">
            <a:avLst/>
          </a:prstGeom>
          <a:noFill/>
        </p:spPr>
        <p:txBody>
          <a:bodyPr wrap="none" rtlCol="0">
            <a:spAutoFit/>
          </a:bodyPr>
          <a:lstStyle/>
          <a:p>
            <a:r>
              <a:rPr lang="en-US" sz="3200" spc="43">
                <a:solidFill>
                  <a:srgbClr val="000000"/>
                </a:solidFill>
                <a:latin typeface="Kollektif"/>
              </a:rPr>
              <a:t>App “database” made of JSON files</a:t>
            </a:r>
          </a:p>
        </p:txBody>
      </p:sp>
      <p:sp>
        <p:nvSpPr>
          <p:cNvPr id="31" name="ZoneTexte 30">
            <a:extLst>
              <a:ext uri="{FF2B5EF4-FFF2-40B4-BE49-F238E27FC236}">
                <a16:creationId xmlns:a16="http://schemas.microsoft.com/office/drawing/2014/main" id="{2CB1979D-90CA-6510-877C-C52CADEBA9C7}"/>
              </a:ext>
            </a:extLst>
          </p:cNvPr>
          <p:cNvSpPr txBox="1"/>
          <p:nvPr/>
        </p:nvSpPr>
        <p:spPr>
          <a:xfrm>
            <a:off x="6066971" y="6427966"/>
            <a:ext cx="9996455" cy="1077218"/>
          </a:xfrm>
          <a:prstGeom prst="rect">
            <a:avLst/>
          </a:prstGeom>
          <a:noFill/>
        </p:spPr>
        <p:txBody>
          <a:bodyPr wrap="square" rtlCol="0">
            <a:spAutoFit/>
          </a:bodyPr>
          <a:lstStyle/>
          <a:p>
            <a:r>
              <a:rPr lang="en-US" sz="3200" spc="43">
                <a:solidFill>
                  <a:srgbClr val="000000"/>
                </a:solidFill>
                <a:latin typeface="Kollektif"/>
              </a:rPr>
              <a:t>Server application that serves the static pages, exposes the API and manages the authentication</a:t>
            </a:r>
          </a:p>
        </p:txBody>
      </p:sp>
      <p:sp>
        <p:nvSpPr>
          <p:cNvPr id="32" name="ZoneTexte 31">
            <a:extLst>
              <a:ext uri="{FF2B5EF4-FFF2-40B4-BE49-F238E27FC236}">
                <a16:creationId xmlns:a16="http://schemas.microsoft.com/office/drawing/2014/main" id="{0FF43D79-1FA2-B702-8A42-D00BDB70136C}"/>
              </a:ext>
            </a:extLst>
          </p:cNvPr>
          <p:cNvSpPr txBox="1"/>
          <p:nvPr/>
        </p:nvSpPr>
        <p:spPr>
          <a:xfrm>
            <a:off x="6066971" y="7548726"/>
            <a:ext cx="9717532" cy="584775"/>
          </a:xfrm>
          <a:prstGeom prst="rect">
            <a:avLst/>
          </a:prstGeom>
          <a:noFill/>
        </p:spPr>
        <p:txBody>
          <a:bodyPr wrap="none" rtlCol="0">
            <a:spAutoFit/>
          </a:bodyPr>
          <a:lstStyle/>
          <a:p>
            <a:r>
              <a:rPr lang="en-US" sz="3200" spc="43">
                <a:solidFill>
                  <a:srgbClr val="000000"/>
                </a:solidFill>
                <a:latin typeface="Kollektif"/>
              </a:rPr>
              <a:t>Environment file for your app configuration settings</a:t>
            </a:r>
          </a:p>
        </p:txBody>
      </p:sp>
      <p:cxnSp>
        <p:nvCxnSpPr>
          <p:cNvPr id="34" name="Connecteur droit 33">
            <a:extLst>
              <a:ext uri="{FF2B5EF4-FFF2-40B4-BE49-F238E27FC236}">
                <a16:creationId xmlns:a16="http://schemas.microsoft.com/office/drawing/2014/main" id="{2EEFC0D1-973B-976F-0D08-E0D7864BEB15}"/>
              </a:ext>
            </a:extLst>
          </p:cNvPr>
          <p:cNvCxnSpPr>
            <a:endCxn id="29" idx="1"/>
          </p:cNvCxnSpPr>
          <p:nvPr/>
        </p:nvCxnSpPr>
        <p:spPr>
          <a:xfrm>
            <a:off x="5617028" y="4071257"/>
            <a:ext cx="449943" cy="0"/>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AB958360-C398-B9FD-77C3-76B27F3ED40B}"/>
              </a:ext>
            </a:extLst>
          </p:cNvPr>
          <p:cNvCxnSpPr>
            <a:cxnSpLocks/>
          </p:cNvCxnSpPr>
          <p:nvPr/>
        </p:nvCxnSpPr>
        <p:spPr>
          <a:xfrm flipV="1">
            <a:off x="6066971" y="3613266"/>
            <a:ext cx="0" cy="915981"/>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9AB4B177-BC07-A903-CE58-70DD418F98CD}"/>
              </a:ext>
            </a:extLst>
          </p:cNvPr>
          <p:cNvCxnSpPr>
            <a:cxnSpLocks/>
          </p:cNvCxnSpPr>
          <p:nvPr/>
        </p:nvCxnSpPr>
        <p:spPr>
          <a:xfrm>
            <a:off x="5617028" y="6966575"/>
            <a:ext cx="449943" cy="0"/>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5084746E-2ECC-37B6-B835-9A2BFB390CF3}"/>
              </a:ext>
            </a:extLst>
          </p:cNvPr>
          <p:cNvCxnSpPr>
            <a:cxnSpLocks/>
          </p:cNvCxnSpPr>
          <p:nvPr/>
        </p:nvCxnSpPr>
        <p:spPr>
          <a:xfrm flipV="1">
            <a:off x="6066971" y="6508584"/>
            <a:ext cx="0" cy="915981"/>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5A7E6CBF-FF49-71AD-3401-A57B7377B2E4}"/>
              </a:ext>
            </a:extLst>
          </p:cNvPr>
          <p:cNvCxnSpPr>
            <a:cxnSpLocks/>
          </p:cNvCxnSpPr>
          <p:nvPr/>
        </p:nvCxnSpPr>
        <p:spPr>
          <a:xfrm>
            <a:off x="5617027" y="6028757"/>
            <a:ext cx="449943" cy="0"/>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975609CC-370B-C013-B469-A8882162B642}"/>
              </a:ext>
            </a:extLst>
          </p:cNvPr>
          <p:cNvCxnSpPr>
            <a:cxnSpLocks/>
          </p:cNvCxnSpPr>
          <p:nvPr/>
        </p:nvCxnSpPr>
        <p:spPr>
          <a:xfrm>
            <a:off x="5624283" y="7853644"/>
            <a:ext cx="449943" cy="0"/>
          </a:xfrm>
          <a:prstGeom prst="line">
            <a:avLst/>
          </a:prstGeom>
          <a:ln w="28575">
            <a:solidFill>
              <a:srgbClr val="2525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07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3.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AD7A14-1617-45E6-8720-10228E676A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7b26af-9f50-4acb-a1b0-2170afa799b0"/>
    <ds:schemaRef ds:uri="5a979b81-4e6f-47bb-985f-731502806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E62089-4EA2-4BEF-9CF0-573694B7E59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3129</TotalTime>
  <Words>3544</Words>
  <Application>Microsoft Office PowerPoint</Application>
  <PresentationFormat>Custom</PresentationFormat>
  <Paragraphs>403</Paragraphs>
  <Slides>26</Slides>
  <Notes>26</Notes>
  <HiddenSlides>1</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26</vt:i4>
      </vt:variant>
    </vt:vector>
  </HeadingPairs>
  <TitlesOfParts>
    <vt:vector size="38" baseType="lpstr">
      <vt:lpstr>Segoe UI Semilight</vt:lpstr>
      <vt:lpstr>Wingdings</vt:lpstr>
      <vt:lpstr>Consolas</vt:lpstr>
      <vt:lpstr>Arial</vt:lpstr>
      <vt:lpstr>Kollektif</vt:lpstr>
      <vt:lpstr>Segoe UI Semibold</vt:lpstr>
      <vt:lpstr>Segoe UI</vt:lpstr>
      <vt:lpstr>Calibri</vt:lpstr>
      <vt:lpstr>Office Theme</vt:lpstr>
      <vt:lpstr>WHITE TEMPLATE</vt:lpstr>
      <vt:lpstr>3_White Template</vt:lpstr>
      <vt:lpstr>Objet d’environnement du Gestionnaire de liaisons</vt:lpstr>
      <vt:lpstr>Speaker Notes</vt:lpstr>
      <vt:lpstr>Lab A01 Start with Azure Active Directory</vt:lpstr>
      <vt:lpstr>Lab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Personal Tabs</vt:lpstr>
      <vt:lpstr>LAB TIME  https://aka.ms/app-camp Please do Lab A-01</vt:lpstr>
      <vt:lpstr>Lab Structure</vt:lpstr>
      <vt:lpstr>Lab A02 Create a Teams app with Azure AD SSO</vt:lpstr>
      <vt:lpstr>PowerPoint Presentation</vt:lpstr>
      <vt:lpstr>Azure AD Single Sign-On</vt:lpstr>
      <vt:lpstr>PowerPoint Presentation</vt:lpstr>
      <vt:lpstr>PowerPoint Presentation</vt:lpstr>
      <vt:lpstr>LAB TIME  https://aka.ms/app-camp Please do Lab A-02</vt:lpstr>
      <vt:lpstr>Lab Structure</vt:lpstr>
      <vt:lpstr>Lab A03 Teams styling and themes</vt:lpstr>
      <vt:lpstr>Teams UI Kit</vt:lpstr>
      <vt:lpstr>PowerPoint Presentation</vt:lpstr>
      <vt:lpstr>PowerPoint Presentation</vt:lpstr>
      <vt:lpstr>LAB TIME  https://aka.ms/app-camp Please do Lab A-03</vt:lpstr>
      <vt:lpstr>Lab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App Camp - Guided lab</dc:title>
  <dc:creator>Bob German</dc:creator>
  <cp:lastModifiedBy>Bob German</cp:lastModifiedBy>
  <cp:revision>11</cp:revision>
  <dcterms:created xsi:type="dcterms:W3CDTF">2006-08-16T00:00:00Z</dcterms:created>
  <dcterms:modified xsi:type="dcterms:W3CDTF">2022-11-04T16:43:22Z</dcterms:modified>
  <dc:identifier>DAFEv5EYWWY</dc:identifier>
</cp:coreProperties>
</file>